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sldIdLst>
    <p:sldId id="261" r:id="rId5"/>
    <p:sldId id="257" r:id="rId6"/>
    <p:sldId id="258" r:id="rId7"/>
    <p:sldId id="259" r:id="rId8"/>
    <p:sldId id="273" r:id="rId9"/>
    <p:sldId id="272" r:id="rId10"/>
    <p:sldId id="262" r:id="rId11"/>
    <p:sldId id="323" r:id="rId12"/>
    <p:sldId id="265" r:id="rId13"/>
    <p:sldId id="266" r:id="rId14"/>
    <p:sldId id="324" r:id="rId15"/>
    <p:sldId id="271" r:id="rId16"/>
    <p:sldId id="268" r:id="rId17"/>
    <p:sldId id="267" r:id="rId18"/>
    <p:sldId id="274" r:id="rId19"/>
    <p:sldId id="275" r:id="rId20"/>
    <p:sldId id="277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DF89"/>
    <a:srgbClr val="69C2C6"/>
    <a:srgbClr val="B0B3AF"/>
    <a:srgbClr val="729364"/>
    <a:srgbClr val="BBD36F"/>
    <a:srgbClr val="C12637"/>
    <a:srgbClr val="EBA70E"/>
    <a:srgbClr val="0046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A6C694-0F93-4043-9F9C-4012C62311E5}" v="5" dt="2025-05-08T10:53:34.085"/>
    <p1510:client id="{B6BBCF37-D3B3-452C-8571-5156D440234F}" v="60" dt="2025-05-07T17:53:52.5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92" autoAdjust="0"/>
    <p:restoredTop sz="94660"/>
  </p:normalViewPr>
  <p:slideViewPr>
    <p:cSldViewPr>
      <p:cViewPr varScale="1">
        <p:scale>
          <a:sx n="103" d="100"/>
          <a:sy n="103" d="100"/>
        </p:scale>
        <p:origin x="114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, Zachary" userId="a1f2a56c-19ff-44cd-bb7b-4f5cf37da4e4" providerId="ADAL" clId="{B6BBCF37-D3B3-452C-8571-5156D440234F}"/>
    <pc:docChg chg="undo redo custSel modSld">
      <pc:chgData name="Anderson, Zachary" userId="a1f2a56c-19ff-44cd-bb7b-4f5cf37da4e4" providerId="ADAL" clId="{B6BBCF37-D3B3-452C-8571-5156D440234F}" dt="2025-05-07T17:53:52.523" v="383" actId="20577"/>
      <pc:docMkLst>
        <pc:docMk/>
      </pc:docMkLst>
      <pc:sldChg chg="addSp delSp modSp mod">
        <pc:chgData name="Anderson, Zachary" userId="a1f2a56c-19ff-44cd-bb7b-4f5cf37da4e4" providerId="ADAL" clId="{B6BBCF37-D3B3-452C-8571-5156D440234F}" dt="2025-05-07T17:52:46.899" v="371" actId="1076"/>
        <pc:sldMkLst>
          <pc:docMk/>
          <pc:sldMk cId="486469294" sldId="258"/>
        </pc:sldMkLst>
        <pc:spChg chg="add del mod">
          <ac:chgData name="Anderson, Zachary" userId="a1f2a56c-19ff-44cd-bb7b-4f5cf37da4e4" providerId="ADAL" clId="{B6BBCF37-D3B3-452C-8571-5156D440234F}" dt="2025-05-07T13:14:21.936" v="3" actId="478"/>
          <ac:spMkLst>
            <pc:docMk/>
            <pc:sldMk cId="486469294" sldId="258"/>
            <ac:spMk id="4" creationId="{12A9FEC7-2FA7-F58D-0609-32018362E632}"/>
          </ac:spMkLst>
        </pc:spChg>
        <pc:spChg chg="add mod">
          <ac:chgData name="Anderson, Zachary" userId="a1f2a56c-19ff-44cd-bb7b-4f5cf37da4e4" providerId="ADAL" clId="{B6BBCF37-D3B3-452C-8571-5156D440234F}" dt="2025-05-07T13:28:22.608" v="350" actId="113"/>
          <ac:spMkLst>
            <pc:docMk/>
            <pc:sldMk cId="486469294" sldId="258"/>
            <ac:spMk id="7" creationId="{48AEE377-BE77-E30B-39E4-2654CC172092}"/>
          </ac:spMkLst>
        </pc:spChg>
        <pc:spChg chg="mod">
          <ac:chgData name="Anderson, Zachary" userId="a1f2a56c-19ff-44cd-bb7b-4f5cf37da4e4" providerId="ADAL" clId="{B6BBCF37-D3B3-452C-8571-5156D440234F}" dt="2025-05-07T13:16:47.193" v="86" actId="20577"/>
          <ac:spMkLst>
            <pc:docMk/>
            <pc:sldMk cId="486469294" sldId="258"/>
            <ac:spMk id="10" creationId="{D7AE1502-FBA4-FBD4-72CD-A10A0A257C58}"/>
          </ac:spMkLst>
        </pc:spChg>
        <pc:graphicFrameChg chg="add del mod modGraphic">
          <ac:chgData name="Anderson, Zachary" userId="a1f2a56c-19ff-44cd-bb7b-4f5cf37da4e4" providerId="ADAL" clId="{B6BBCF37-D3B3-452C-8571-5156D440234F}" dt="2025-05-07T16:02:14.637" v="353" actId="478"/>
          <ac:graphicFrameMkLst>
            <pc:docMk/>
            <pc:sldMk cId="486469294" sldId="258"/>
            <ac:graphicFrameMk id="5" creationId="{C3111B83-F3B2-0C07-A67A-7520843AA3F7}"/>
          </ac:graphicFrameMkLst>
        </pc:graphicFrameChg>
        <pc:graphicFrameChg chg="add del mod">
          <ac:chgData name="Anderson, Zachary" userId="a1f2a56c-19ff-44cd-bb7b-4f5cf37da4e4" providerId="ADAL" clId="{B6BBCF37-D3B3-452C-8571-5156D440234F}" dt="2025-05-07T13:15:15.141" v="13" actId="478"/>
          <ac:graphicFrameMkLst>
            <pc:docMk/>
            <pc:sldMk cId="486469294" sldId="258"/>
            <ac:graphicFrameMk id="6" creationId="{4F4FC4AE-0650-2ED9-CE87-665C861025BE}"/>
          </ac:graphicFrameMkLst>
        </pc:graphicFrameChg>
        <pc:graphicFrameChg chg="del modGraphic">
          <ac:chgData name="Anderson, Zachary" userId="a1f2a56c-19ff-44cd-bb7b-4f5cf37da4e4" providerId="ADAL" clId="{B6BBCF37-D3B3-452C-8571-5156D440234F}" dt="2025-05-07T13:11:25.568" v="2" actId="478"/>
          <ac:graphicFrameMkLst>
            <pc:docMk/>
            <pc:sldMk cId="486469294" sldId="258"/>
            <ac:graphicFrameMk id="9" creationId="{E2D62B4B-D245-52B5-678B-00ACC78D28EE}"/>
          </ac:graphicFrameMkLst>
        </pc:graphicFrameChg>
        <pc:picChg chg="add mod">
          <ac:chgData name="Anderson, Zachary" userId="a1f2a56c-19ff-44cd-bb7b-4f5cf37da4e4" providerId="ADAL" clId="{B6BBCF37-D3B3-452C-8571-5156D440234F}" dt="2025-05-07T17:52:46.899" v="371" actId="1076"/>
          <ac:picMkLst>
            <pc:docMk/>
            <pc:sldMk cId="486469294" sldId="258"/>
            <ac:picMk id="1025" creationId="{7F8887CD-A53B-C95F-6D07-F4297C955B29}"/>
          </ac:picMkLst>
        </pc:picChg>
        <pc:picChg chg="add mod">
          <ac:chgData name="Anderson, Zachary" userId="a1f2a56c-19ff-44cd-bb7b-4f5cf37da4e4" providerId="ADAL" clId="{B6BBCF37-D3B3-452C-8571-5156D440234F}" dt="2025-05-07T16:02:26.251" v="355" actId="1076"/>
          <ac:picMkLst>
            <pc:docMk/>
            <pc:sldMk cId="486469294" sldId="258"/>
            <ac:picMk id="1026" creationId="{5F476C97-81EB-FFC7-2BB5-B71A8FCACA65}"/>
          </ac:picMkLst>
        </pc:picChg>
        <pc:picChg chg="del">
          <ac:chgData name="Anderson, Zachary" userId="a1f2a56c-19ff-44cd-bb7b-4f5cf37da4e4" providerId="ADAL" clId="{B6BBCF37-D3B3-452C-8571-5156D440234F}" dt="2025-05-07T13:11:21.556" v="0" actId="478"/>
          <ac:picMkLst>
            <pc:docMk/>
            <pc:sldMk cId="486469294" sldId="258"/>
            <ac:picMk id="1029" creationId="{50284078-4523-D488-28C2-C543C5A14499}"/>
          </ac:picMkLst>
        </pc:picChg>
      </pc:sldChg>
      <pc:sldChg chg="modSp mod">
        <pc:chgData name="Anderson, Zachary" userId="a1f2a56c-19ff-44cd-bb7b-4f5cf37da4e4" providerId="ADAL" clId="{B6BBCF37-D3B3-452C-8571-5156D440234F}" dt="2025-05-07T13:20:05.163" v="98" actId="20577"/>
        <pc:sldMkLst>
          <pc:docMk/>
          <pc:sldMk cId="1492357324" sldId="259"/>
        </pc:sldMkLst>
        <pc:spChg chg="mod">
          <ac:chgData name="Anderson, Zachary" userId="a1f2a56c-19ff-44cd-bb7b-4f5cf37da4e4" providerId="ADAL" clId="{B6BBCF37-D3B3-452C-8571-5156D440234F}" dt="2025-05-07T13:20:05.163" v="98" actId="20577"/>
          <ac:spMkLst>
            <pc:docMk/>
            <pc:sldMk cId="1492357324" sldId="259"/>
            <ac:spMk id="3" creationId="{FCEE4D67-7ED8-6607-6A1C-11B5EDB721D7}"/>
          </ac:spMkLst>
        </pc:spChg>
      </pc:sldChg>
      <pc:sldChg chg="modSp">
        <pc:chgData name="Anderson, Zachary" userId="a1f2a56c-19ff-44cd-bb7b-4f5cf37da4e4" providerId="ADAL" clId="{B6BBCF37-D3B3-452C-8571-5156D440234F}" dt="2025-05-07T13:20:36.461" v="113" actId="12"/>
        <pc:sldMkLst>
          <pc:docMk/>
          <pc:sldMk cId="3879739231" sldId="266"/>
        </pc:sldMkLst>
        <pc:graphicFrameChg chg="mod">
          <ac:chgData name="Anderson, Zachary" userId="a1f2a56c-19ff-44cd-bb7b-4f5cf37da4e4" providerId="ADAL" clId="{B6BBCF37-D3B3-452C-8571-5156D440234F}" dt="2025-05-07T13:20:36.461" v="113" actId="12"/>
          <ac:graphicFrameMkLst>
            <pc:docMk/>
            <pc:sldMk cId="3879739231" sldId="266"/>
            <ac:graphicFrameMk id="6" creationId="{1FFF2BFE-5C38-5DAF-B27E-9B41F57CD1DD}"/>
          </ac:graphicFrameMkLst>
        </pc:graphicFrameChg>
      </pc:sldChg>
      <pc:sldChg chg="modSp mod">
        <pc:chgData name="Anderson, Zachary" userId="a1f2a56c-19ff-44cd-bb7b-4f5cf37da4e4" providerId="ADAL" clId="{B6BBCF37-D3B3-452C-8571-5156D440234F}" dt="2025-05-07T13:23:27.484" v="242" actId="20577"/>
        <pc:sldMkLst>
          <pc:docMk/>
          <pc:sldMk cId="3311507202" sldId="271"/>
        </pc:sldMkLst>
        <pc:spChg chg="mod">
          <ac:chgData name="Anderson, Zachary" userId="a1f2a56c-19ff-44cd-bb7b-4f5cf37da4e4" providerId="ADAL" clId="{B6BBCF37-D3B3-452C-8571-5156D440234F}" dt="2025-05-07T13:23:27.484" v="242" actId="20577"/>
          <ac:spMkLst>
            <pc:docMk/>
            <pc:sldMk cId="3311507202" sldId="271"/>
            <ac:spMk id="3" creationId="{433434BD-55A2-EACA-16DD-AC8D8FB4120A}"/>
          </ac:spMkLst>
        </pc:spChg>
      </pc:sldChg>
      <pc:sldChg chg="modSp mod">
        <pc:chgData name="Anderson, Zachary" userId="a1f2a56c-19ff-44cd-bb7b-4f5cf37da4e4" providerId="ADAL" clId="{B6BBCF37-D3B3-452C-8571-5156D440234F}" dt="2025-05-07T13:24:14.120" v="249" actId="27636"/>
        <pc:sldMkLst>
          <pc:docMk/>
          <pc:sldMk cId="3941208032" sldId="274"/>
        </pc:sldMkLst>
        <pc:spChg chg="mod">
          <ac:chgData name="Anderson, Zachary" userId="a1f2a56c-19ff-44cd-bb7b-4f5cf37da4e4" providerId="ADAL" clId="{B6BBCF37-D3B3-452C-8571-5156D440234F}" dt="2025-05-07T13:24:14.120" v="249" actId="27636"/>
          <ac:spMkLst>
            <pc:docMk/>
            <pc:sldMk cId="3941208032" sldId="274"/>
            <ac:spMk id="5" creationId="{9CAB4CB0-25BB-9B41-53B2-348DD54645C1}"/>
          </ac:spMkLst>
        </pc:spChg>
      </pc:sldChg>
      <pc:sldChg chg="modSp">
        <pc:chgData name="Anderson, Zachary" userId="a1f2a56c-19ff-44cd-bb7b-4f5cf37da4e4" providerId="ADAL" clId="{B6BBCF37-D3B3-452C-8571-5156D440234F}" dt="2025-05-07T17:53:52.523" v="383" actId="20577"/>
        <pc:sldMkLst>
          <pc:docMk/>
          <pc:sldMk cId="1699392799" sldId="275"/>
        </pc:sldMkLst>
        <pc:graphicFrameChg chg="mod">
          <ac:chgData name="Anderson, Zachary" userId="a1f2a56c-19ff-44cd-bb7b-4f5cf37da4e4" providerId="ADAL" clId="{B6BBCF37-D3B3-452C-8571-5156D440234F}" dt="2025-05-07T17:53:52.523" v="383" actId="20577"/>
          <ac:graphicFrameMkLst>
            <pc:docMk/>
            <pc:sldMk cId="1699392799" sldId="275"/>
            <ac:graphicFrameMk id="4" creationId="{1C2AD412-A0FA-E1EE-CD8C-2612FE293A92}"/>
          </ac:graphicFrameMkLst>
        </pc:graphicFrameChg>
      </pc:sldChg>
      <pc:sldChg chg="modSp mod">
        <pc:chgData name="Anderson, Zachary" userId="a1f2a56c-19ff-44cd-bb7b-4f5cf37da4e4" providerId="ADAL" clId="{B6BBCF37-D3B3-452C-8571-5156D440234F}" dt="2025-05-07T17:52:46.442" v="370" actId="14100"/>
        <pc:sldMkLst>
          <pc:docMk/>
          <pc:sldMk cId="820320570" sldId="277"/>
        </pc:sldMkLst>
        <pc:spChg chg="mod">
          <ac:chgData name="Anderson, Zachary" userId="a1f2a56c-19ff-44cd-bb7b-4f5cf37da4e4" providerId="ADAL" clId="{B6BBCF37-D3B3-452C-8571-5156D440234F}" dt="2025-05-07T17:52:46.442" v="370" actId="14100"/>
          <ac:spMkLst>
            <pc:docMk/>
            <pc:sldMk cId="820320570" sldId="277"/>
            <ac:spMk id="5" creationId="{F2E1BC60-B320-B386-DA9E-74A3DBC669E0}"/>
          </ac:spMkLst>
        </pc:spChg>
        <pc:spChg chg="mod">
          <ac:chgData name="Anderson, Zachary" userId="a1f2a56c-19ff-44cd-bb7b-4f5cf37da4e4" providerId="ADAL" clId="{B6BBCF37-D3B3-452C-8571-5156D440234F}" dt="2025-05-07T17:52:25.336" v="366" actId="14100"/>
          <ac:spMkLst>
            <pc:docMk/>
            <pc:sldMk cId="820320570" sldId="277"/>
            <ac:spMk id="12" creationId="{85106E6C-978D-2A08-6B7B-B4F526D8CF26}"/>
          </ac:spMkLst>
        </pc:spChg>
      </pc:sldChg>
      <pc:sldChg chg="modSp mod">
        <pc:chgData name="Anderson, Zachary" userId="a1f2a56c-19ff-44cd-bb7b-4f5cf37da4e4" providerId="ADAL" clId="{B6BBCF37-D3B3-452C-8571-5156D440234F}" dt="2025-05-07T13:22:40.891" v="200" actId="20577"/>
        <pc:sldMkLst>
          <pc:docMk/>
          <pc:sldMk cId="137980000" sldId="324"/>
        </pc:sldMkLst>
        <pc:spChg chg="mod">
          <ac:chgData name="Anderson, Zachary" userId="a1f2a56c-19ff-44cd-bb7b-4f5cf37da4e4" providerId="ADAL" clId="{B6BBCF37-D3B3-452C-8571-5156D440234F}" dt="2025-05-07T13:20:59.441" v="115" actId="20577"/>
          <ac:spMkLst>
            <pc:docMk/>
            <pc:sldMk cId="137980000" sldId="324"/>
            <ac:spMk id="10" creationId="{7906BC85-7FB6-D389-0963-797C3F5D8226}"/>
          </ac:spMkLst>
        </pc:spChg>
        <pc:spChg chg="mod">
          <ac:chgData name="Anderson, Zachary" userId="a1f2a56c-19ff-44cd-bb7b-4f5cf37da4e4" providerId="ADAL" clId="{B6BBCF37-D3B3-452C-8571-5156D440234F}" dt="2025-05-07T13:21:05.847" v="117" actId="20577"/>
          <ac:spMkLst>
            <pc:docMk/>
            <pc:sldMk cId="137980000" sldId="324"/>
            <ac:spMk id="11" creationId="{C97DBDDD-A69D-D1D3-2C7B-D7F8C24753E3}"/>
          </ac:spMkLst>
        </pc:spChg>
        <pc:spChg chg="mod">
          <ac:chgData name="Anderson, Zachary" userId="a1f2a56c-19ff-44cd-bb7b-4f5cf37da4e4" providerId="ADAL" clId="{B6BBCF37-D3B3-452C-8571-5156D440234F}" dt="2025-05-07T13:21:21.109" v="141" actId="20577"/>
          <ac:spMkLst>
            <pc:docMk/>
            <pc:sldMk cId="137980000" sldId="324"/>
            <ac:spMk id="12" creationId="{5861FD56-81D7-45B6-001D-F3B60C6E98D6}"/>
          </ac:spMkLst>
        </pc:spChg>
        <pc:spChg chg="mod">
          <ac:chgData name="Anderson, Zachary" userId="a1f2a56c-19ff-44cd-bb7b-4f5cf37da4e4" providerId="ADAL" clId="{B6BBCF37-D3B3-452C-8571-5156D440234F}" dt="2025-05-07T13:21:51.430" v="195" actId="20577"/>
          <ac:spMkLst>
            <pc:docMk/>
            <pc:sldMk cId="137980000" sldId="324"/>
            <ac:spMk id="13" creationId="{AEB6753A-E420-E88A-FCA3-1B146919F704}"/>
          </ac:spMkLst>
        </pc:spChg>
        <pc:spChg chg="mod">
          <ac:chgData name="Anderson, Zachary" userId="a1f2a56c-19ff-44cd-bb7b-4f5cf37da4e4" providerId="ADAL" clId="{B6BBCF37-D3B3-452C-8571-5156D440234F}" dt="2025-05-07T13:22:40.891" v="200" actId="20577"/>
          <ac:spMkLst>
            <pc:docMk/>
            <pc:sldMk cId="137980000" sldId="324"/>
            <ac:spMk id="14" creationId="{9E358C37-80EB-F77E-4B0F-40C1B00AF013}"/>
          </ac:spMkLst>
        </pc:spChg>
      </pc:sldChg>
    </pc:docChg>
  </pc:docChgLst>
  <pc:docChgLst>
    <pc:chgData name="Anderson, Zachary" userId="a1f2a56c-19ff-44cd-bb7b-4f5cf37da4e4" providerId="ADAL" clId="{77A6C694-0F93-4043-9F9C-4012C62311E5}"/>
    <pc:docChg chg="custSel modSld">
      <pc:chgData name="Anderson, Zachary" userId="a1f2a56c-19ff-44cd-bb7b-4f5cf37da4e4" providerId="ADAL" clId="{77A6C694-0F93-4043-9F9C-4012C62311E5}" dt="2025-05-08T13:05:54.490" v="1093" actId="20577"/>
      <pc:docMkLst>
        <pc:docMk/>
      </pc:docMkLst>
      <pc:sldChg chg="modSp mod">
        <pc:chgData name="Anderson, Zachary" userId="a1f2a56c-19ff-44cd-bb7b-4f5cf37da4e4" providerId="ADAL" clId="{77A6C694-0F93-4043-9F9C-4012C62311E5}" dt="2025-05-08T11:16:46.564" v="24" actId="20577"/>
        <pc:sldMkLst>
          <pc:docMk/>
          <pc:sldMk cId="3076040273" sldId="257"/>
        </pc:sldMkLst>
        <pc:spChg chg="mod">
          <ac:chgData name="Anderson, Zachary" userId="a1f2a56c-19ff-44cd-bb7b-4f5cf37da4e4" providerId="ADAL" clId="{77A6C694-0F93-4043-9F9C-4012C62311E5}" dt="2025-05-08T11:16:46.564" v="24" actId="20577"/>
          <ac:spMkLst>
            <pc:docMk/>
            <pc:sldMk cId="3076040273" sldId="257"/>
            <ac:spMk id="3" creationId="{19830BED-4713-B7B4-9635-92D65D4EC709}"/>
          </ac:spMkLst>
        </pc:spChg>
      </pc:sldChg>
      <pc:sldChg chg="modSp mod">
        <pc:chgData name="Anderson, Zachary" userId="a1f2a56c-19ff-44cd-bb7b-4f5cf37da4e4" providerId="ADAL" clId="{77A6C694-0F93-4043-9F9C-4012C62311E5}" dt="2025-05-08T10:53:34.084" v="5" actId="14100"/>
        <pc:sldMkLst>
          <pc:docMk/>
          <pc:sldMk cId="486469294" sldId="258"/>
        </pc:sldMkLst>
        <pc:spChg chg="mod">
          <ac:chgData name="Anderson, Zachary" userId="a1f2a56c-19ff-44cd-bb7b-4f5cf37da4e4" providerId="ADAL" clId="{77A6C694-0F93-4043-9F9C-4012C62311E5}" dt="2025-05-08T10:53:23.894" v="1" actId="121"/>
          <ac:spMkLst>
            <pc:docMk/>
            <pc:sldMk cId="486469294" sldId="258"/>
            <ac:spMk id="2" creationId="{C99BD521-CFC8-F01E-52B7-98E7204BCE19}"/>
          </ac:spMkLst>
        </pc:spChg>
        <pc:picChg chg="mod">
          <ac:chgData name="Anderson, Zachary" userId="a1f2a56c-19ff-44cd-bb7b-4f5cf37da4e4" providerId="ADAL" clId="{77A6C694-0F93-4043-9F9C-4012C62311E5}" dt="2025-05-08T10:53:29.644" v="3" actId="14100"/>
          <ac:picMkLst>
            <pc:docMk/>
            <pc:sldMk cId="486469294" sldId="258"/>
            <ac:picMk id="1025" creationId="{7F8887CD-A53B-C95F-6D07-F4297C955B29}"/>
          </ac:picMkLst>
        </pc:picChg>
        <pc:picChg chg="mod">
          <ac:chgData name="Anderson, Zachary" userId="a1f2a56c-19ff-44cd-bb7b-4f5cf37da4e4" providerId="ADAL" clId="{77A6C694-0F93-4043-9F9C-4012C62311E5}" dt="2025-05-08T10:53:34.084" v="5" actId="14100"/>
          <ac:picMkLst>
            <pc:docMk/>
            <pc:sldMk cId="486469294" sldId="258"/>
            <ac:picMk id="1026" creationId="{5F476C97-81EB-FFC7-2BB5-B71A8FCACA65}"/>
          </ac:picMkLst>
        </pc:picChg>
      </pc:sldChg>
      <pc:sldChg chg="modNotesTx">
        <pc:chgData name="Anderson, Zachary" userId="a1f2a56c-19ff-44cd-bb7b-4f5cf37da4e4" providerId="ADAL" clId="{77A6C694-0F93-4043-9F9C-4012C62311E5}" dt="2025-05-08T11:38:00.832" v="509" actId="20577"/>
        <pc:sldMkLst>
          <pc:docMk/>
          <pc:sldMk cId="1492357324" sldId="259"/>
        </pc:sldMkLst>
      </pc:sldChg>
      <pc:sldChg chg="modNotesTx">
        <pc:chgData name="Anderson, Zachary" userId="a1f2a56c-19ff-44cd-bb7b-4f5cf37da4e4" providerId="ADAL" clId="{77A6C694-0F93-4043-9F9C-4012C62311E5}" dt="2025-05-08T11:45:07.319" v="802" actId="20577"/>
        <pc:sldMkLst>
          <pc:docMk/>
          <pc:sldMk cId="38492258" sldId="265"/>
        </pc:sldMkLst>
      </pc:sldChg>
      <pc:sldChg chg="modNotesTx">
        <pc:chgData name="Anderson, Zachary" userId="a1f2a56c-19ff-44cd-bb7b-4f5cf37da4e4" providerId="ADAL" clId="{77A6C694-0F93-4043-9F9C-4012C62311E5}" dt="2025-05-08T11:52:53.436" v="927" actId="20577"/>
        <pc:sldMkLst>
          <pc:docMk/>
          <pc:sldMk cId="3879739231" sldId="266"/>
        </pc:sldMkLst>
      </pc:sldChg>
      <pc:sldChg chg="modSp mod modNotesTx">
        <pc:chgData name="Anderson, Zachary" userId="a1f2a56c-19ff-44cd-bb7b-4f5cf37da4e4" providerId="ADAL" clId="{77A6C694-0F93-4043-9F9C-4012C62311E5}" dt="2025-05-08T13:05:54.490" v="1093" actId="20577"/>
        <pc:sldMkLst>
          <pc:docMk/>
          <pc:sldMk cId="84038251" sldId="267"/>
        </pc:sldMkLst>
        <pc:spChg chg="mod">
          <ac:chgData name="Anderson, Zachary" userId="a1f2a56c-19ff-44cd-bb7b-4f5cf37da4e4" providerId="ADAL" clId="{77A6C694-0F93-4043-9F9C-4012C62311E5}" dt="2025-05-08T13:05:54.490" v="1093" actId="20577"/>
          <ac:spMkLst>
            <pc:docMk/>
            <pc:sldMk cId="84038251" sldId="267"/>
            <ac:spMk id="11" creationId="{E1D188CC-AE7C-9D44-1BCB-FBD50DD30EB8}"/>
          </ac:spMkLst>
        </pc:spChg>
      </pc:sldChg>
      <pc:sldChg chg="modNotesTx">
        <pc:chgData name="Anderson, Zachary" userId="a1f2a56c-19ff-44cd-bb7b-4f5cf37da4e4" providerId="ADAL" clId="{77A6C694-0F93-4043-9F9C-4012C62311E5}" dt="2025-05-08T12:06:08.124" v="970" actId="20577"/>
        <pc:sldMkLst>
          <pc:docMk/>
          <pc:sldMk cId="3311507202" sldId="271"/>
        </pc:sldMkLst>
      </pc:sldChg>
      <pc:sldChg chg="modNotesTx">
        <pc:chgData name="Anderson, Zachary" userId="a1f2a56c-19ff-44cd-bb7b-4f5cf37da4e4" providerId="ADAL" clId="{77A6C694-0F93-4043-9F9C-4012C62311E5}" dt="2025-05-08T11:38:48.190" v="647" actId="20577"/>
        <pc:sldMkLst>
          <pc:docMk/>
          <pc:sldMk cId="2436483503" sldId="272"/>
        </pc:sldMkLst>
      </pc:sldChg>
      <pc:sldChg chg="modNotesTx">
        <pc:chgData name="Anderson, Zachary" userId="a1f2a56c-19ff-44cd-bb7b-4f5cf37da4e4" providerId="ADAL" clId="{77A6C694-0F93-4043-9F9C-4012C62311E5}" dt="2025-05-08T11:35:51.806" v="217" actId="20577"/>
        <pc:sldMkLst>
          <pc:docMk/>
          <pc:sldMk cId="2928984274" sldId="273"/>
        </pc:sldMkLst>
      </pc:sldChg>
      <pc:sldChg chg="modSp mod">
        <pc:chgData name="Anderson, Zachary" userId="a1f2a56c-19ff-44cd-bb7b-4f5cf37da4e4" providerId="ADAL" clId="{77A6C694-0F93-4043-9F9C-4012C62311E5}" dt="2025-05-08T12:23:12.325" v="981" actId="20577"/>
        <pc:sldMkLst>
          <pc:docMk/>
          <pc:sldMk cId="3941208032" sldId="274"/>
        </pc:sldMkLst>
        <pc:spChg chg="mod">
          <ac:chgData name="Anderson, Zachary" userId="a1f2a56c-19ff-44cd-bb7b-4f5cf37da4e4" providerId="ADAL" clId="{77A6C694-0F93-4043-9F9C-4012C62311E5}" dt="2025-05-08T12:23:12.325" v="981" actId="20577"/>
          <ac:spMkLst>
            <pc:docMk/>
            <pc:sldMk cId="3941208032" sldId="274"/>
            <ac:spMk id="5" creationId="{9CAB4CB0-25BB-9B41-53B2-348DD54645C1}"/>
          </ac:spMkLst>
        </pc:spChg>
      </pc:sldChg>
      <pc:sldChg chg="modNotesTx">
        <pc:chgData name="Anderson, Zachary" userId="a1f2a56c-19ff-44cd-bb7b-4f5cf37da4e4" providerId="ADAL" clId="{77A6C694-0F93-4043-9F9C-4012C62311E5}" dt="2025-05-08T12:30:07.075" v="1012" actId="20577"/>
        <pc:sldMkLst>
          <pc:docMk/>
          <pc:sldMk cId="1699392799" sldId="275"/>
        </pc:sldMkLst>
      </pc:sldChg>
      <pc:sldChg chg="modNotesTx">
        <pc:chgData name="Anderson, Zachary" userId="a1f2a56c-19ff-44cd-bb7b-4f5cf37da4e4" providerId="ADAL" clId="{77A6C694-0F93-4043-9F9C-4012C62311E5}" dt="2025-05-08T12:42:40.445" v="1015" actId="20577"/>
        <pc:sldMkLst>
          <pc:docMk/>
          <pc:sldMk cId="170726368" sldId="323"/>
        </pc:sldMkLst>
      </pc:sldChg>
      <pc:sldChg chg="modNotesTx">
        <pc:chgData name="Anderson, Zachary" userId="a1f2a56c-19ff-44cd-bb7b-4f5cf37da4e4" providerId="ADAL" clId="{77A6C694-0F93-4043-9F9C-4012C62311E5}" dt="2025-05-08T12:53:51.346" v="1047" actId="20577"/>
        <pc:sldMkLst>
          <pc:docMk/>
          <pc:sldMk cId="137980000" sldId="324"/>
        </pc:sldMkLst>
      </pc:sldChg>
    </pc:docChg>
  </pc:docChgLst>
  <pc:docChgLst>
    <pc:chgData name="Mccarron, Mary" userId="2fa457b6-427e-4c6f-b676-053fc7585d9f" providerId="ADAL" clId="{923BC87D-1312-47AA-8CDE-3BAA39F8AF42}"/>
    <pc:docChg chg="undo custSel addSld delSld modSld">
      <pc:chgData name="Mccarron, Mary" userId="2fa457b6-427e-4c6f-b676-053fc7585d9f" providerId="ADAL" clId="{923BC87D-1312-47AA-8CDE-3BAA39F8AF42}" dt="2025-05-06T12:21:56.418" v="903" actId="2696"/>
      <pc:docMkLst>
        <pc:docMk/>
      </pc:docMkLst>
      <pc:sldChg chg="addSp delSp modSp mod">
        <pc:chgData name="Mccarron, Mary" userId="2fa457b6-427e-4c6f-b676-053fc7585d9f" providerId="ADAL" clId="{923BC87D-1312-47AA-8CDE-3BAA39F8AF42}" dt="2025-05-05T20:25:32.709" v="196" actId="207"/>
        <pc:sldMkLst>
          <pc:docMk/>
          <pc:sldMk cId="84038251" sldId="267"/>
        </pc:sldMkLst>
        <pc:spChg chg="mod ord">
          <ac:chgData name="Mccarron, Mary" userId="2fa457b6-427e-4c6f-b676-053fc7585d9f" providerId="ADAL" clId="{923BC87D-1312-47AA-8CDE-3BAA39F8AF42}" dt="2025-05-05T20:20:58.199" v="170" actId="1076"/>
          <ac:spMkLst>
            <pc:docMk/>
            <pc:sldMk cId="84038251" sldId="267"/>
            <ac:spMk id="3" creationId="{9E083DB7-0C2D-682D-CCA3-1D7C0398428B}"/>
          </ac:spMkLst>
        </pc:spChg>
        <pc:spChg chg="mod">
          <ac:chgData name="Mccarron, Mary" userId="2fa457b6-427e-4c6f-b676-053fc7585d9f" providerId="ADAL" clId="{923BC87D-1312-47AA-8CDE-3BAA39F8AF42}" dt="2025-05-05T20:25:32.709" v="196" actId="207"/>
          <ac:spMkLst>
            <pc:docMk/>
            <pc:sldMk cId="84038251" sldId="267"/>
            <ac:spMk id="4" creationId="{B30C7F6D-5018-58E1-2704-F5813A77000A}"/>
          </ac:spMkLst>
        </pc:spChg>
        <pc:spChg chg="add mod">
          <ac:chgData name="Mccarron, Mary" userId="2fa457b6-427e-4c6f-b676-053fc7585d9f" providerId="ADAL" clId="{923BC87D-1312-47AA-8CDE-3BAA39F8AF42}" dt="2025-05-05T20:20:07.902" v="165" actId="1076"/>
          <ac:spMkLst>
            <pc:docMk/>
            <pc:sldMk cId="84038251" sldId="267"/>
            <ac:spMk id="7" creationId="{FA460B41-5619-68DE-12B4-0F88FD247DA7}"/>
          </ac:spMkLst>
        </pc:spChg>
        <pc:spChg chg="add mod">
          <ac:chgData name="Mccarron, Mary" userId="2fa457b6-427e-4c6f-b676-053fc7585d9f" providerId="ADAL" clId="{923BC87D-1312-47AA-8CDE-3BAA39F8AF42}" dt="2025-05-05T20:20:50.019" v="169" actId="465"/>
          <ac:spMkLst>
            <pc:docMk/>
            <pc:sldMk cId="84038251" sldId="267"/>
            <ac:spMk id="8" creationId="{4C12D78A-4E4A-0967-2812-7FFC82C550E6}"/>
          </ac:spMkLst>
        </pc:spChg>
        <pc:spChg chg="add mod">
          <ac:chgData name="Mccarron, Mary" userId="2fa457b6-427e-4c6f-b676-053fc7585d9f" providerId="ADAL" clId="{923BC87D-1312-47AA-8CDE-3BAA39F8AF42}" dt="2025-05-05T20:21:01.894" v="171" actId="1076"/>
          <ac:spMkLst>
            <pc:docMk/>
            <pc:sldMk cId="84038251" sldId="267"/>
            <ac:spMk id="9" creationId="{06A9D5BC-A817-C6A4-C6AD-99F61FEE63E3}"/>
          </ac:spMkLst>
        </pc:spChg>
        <pc:spChg chg="add mod">
          <ac:chgData name="Mccarron, Mary" userId="2fa457b6-427e-4c6f-b676-053fc7585d9f" providerId="ADAL" clId="{923BC87D-1312-47AA-8CDE-3BAA39F8AF42}" dt="2025-05-05T20:20:50.019" v="169" actId="465"/>
          <ac:spMkLst>
            <pc:docMk/>
            <pc:sldMk cId="84038251" sldId="267"/>
            <ac:spMk id="10" creationId="{73863DE6-82A6-CDFE-09F2-CD23F7761FD9}"/>
          </ac:spMkLst>
        </pc:spChg>
        <pc:spChg chg="add mod">
          <ac:chgData name="Mccarron, Mary" userId="2fa457b6-427e-4c6f-b676-053fc7585d9f" providerId="ADAL" clId="{923BC87D-1312-47AA-8CDE-3BAA39F8AF42}" dt="2025-05-05T20:21:17.526" v="174" actId="14100"/>
          <ac:spMkLst>
            <pc:docMk/>
            <pc:sldMk cId="84038251" sldId="267"/>
            <ac:spMk id="11" creationId="{E1D188CC-AE7C-9D44-1BCB-FBD50DD30EB8}"/>
          </ac:spMkLst>
        </pc:spChg>
      </pc:sldChg>
      <pc:sldChg chg="del">
        <pc:chgData name="Mccarron, Mary" userId="2fa457b6-427e-4c6f-b676-053fc7585d9f" providerId="ADAL" clId="{923BC87D-1312-47AA-8CDE-3BAA39F8AF42}" dt="2025-05-06T12:21:56.418" v="903" actId="2696"/>
        <pc:sldMkLst>
          <pc:docMk/>
          <pc:sldMk cId="2500495052" sldId="269"/>
        </pc:sldMkLst>
      </pc:sldChg>
      <pc:sldChg chg="modSp mod">
        <pc:chgData name="Mccarron, Mary" userId="2fa457b6-427e-4c6f-b676-053fc7585d9f" providerId="ADAL" clId="{923BC87D-1312-47AA-8CDE-3BAA39F8AF42}" dt="2025-05-05T20:26:20.037" v="217" actId="20577"/>
        <pc:sldMkLst>
          <pc:docMk/>
          <pc:sldMk cId="3941208032" sldId="274"/>
        </pc:sldMkLst>
        <pc:spChg chg="mod">
          <ac:chgData name="Mccarron, Mary" userId="2fa457b6-427e-4c6f-b676-053fc7585d9f" providerId="ADAL" clId="{923BC87D-1312-47AA-8CDE-3BAA39F8AF42}" dt="2025-05-05T20:26:20.037" v="217" actId="20577"/>
          <ac:spMkLst>
            <pc:docMk/>
            <pc:sldMk cId="3941208032" sldId="274"/>
            <ac:spMk id="5" creationId="{9CAB4CB0-25BB-9B41-53B2-348DD54645C1}"/>
          </ac:spMkLst>
        </pc:spChg>
      </pc:sldChg>
      <pc:sldChg chg="modSp mod">
        <pc:chgData name="Mccarron, Mary" userId="2fa457b6-427e-4c6f-b676-053fc7585d9f" providerId="ADAL" clId="{923BC87D-1312-47AA-8CDE-3BAA39F8AF42}" dt="2025-05-06T12:12:56.181" v="284" actId="208"/>
        <pc:sldMkLst>
          <pc:docMk/>
          <pc:sldMk cId="1699392799" sldId="275"/>
        </pc:sldMkLst>
        <pc:graphicFrameChg chg="mod">
          <ac:chgData name="Mccarron, Mary" userId="2fa457b6-427e-4c6f-b676-053fc7585d9f" providerId="ADAL" clId="{923BC87D-1312-47AA-8CDE-3BAA39F8AF42}" dt="2025-05-06T12:12:56.181" v="284" actId="208"/>
          <ac:graphicFrameMkLst>
            <pc:docMk/>
            <pc:sldMk cId="1699392799" sldId="275"/>
            <ac:graphicFrameMk id="4" creationId="{1C2AD412-A0FA-E1EE-CD8C-2612FE293A92}"/>
          </ac:graphicFrameMkLst>
        </pc:graphicFrameChg>
      </pc:sldChg>
      <pc:sldChg chg="modSp add mod">
        <pc:chgData name="Mccarron, Mary" userId="2fa457b6-427e-4c6f-b676-053fc7585d9f" providerId="ADAL" clId="{923BC87D-1312-47AA-8CDE-3BAA39F8AF42}" dt="2025-05-06T12:21:47.025" v="902" actId="20577"/>
        <pc:sldMkLst>
          <pc:docMk/>
          <pc:sldMk cId="820320570" sldId="277"/>
        </pc:sldMkLst>
        <pc:spChg chg="mod">
          <ac:chgData name="Mccarron, Mary" userId="2fa457b6-427e-4c6f-b676-053fc7585d9f" providerId="ADAL" clId="{923BC87D-1312-47AA-8CDE-3BAA39F8AF42}" dt="2025-05-06T12:21:47.025" v="902" actId="20577"/>
          <ac:spMkLst>
            <pc:docMk/>
            <pc:sldMk cId="820320570" sldId="277"/>
            <ac:spMk id="10" creationId="{4EC28803-52D3-EAE3-7171-7A1EB8E6C673}"/>
          </ac:spMkLst>
        </pc:spChg>
      </pc:sldChg>
      <pc:sldMasterChg chg="delSldLayout">
        <pc:chgData name="Mccarron, Mary" userId="2fa457b6-427e-4c6f-b676-053fc7585d9f" providerId="ADAL" clId="{923BC87D-1312-47AA-8CDE-3BAA39F8AF42}" dt="2025-05-06T12:21:56.418" v="903" actId="2696"/>
        <pc:sldMasterMkLst>
          <pc:docMk/>
          <pc:sldMasterMk cId="1645467681" sldId="2147483660"/>
        </pc:sldMasterMkLst>
        <pc:sldLayoutChg chg="del">
          <pc:chgData name="Mccarron, Mary" userId="2fa457b6-427e-4c6f-b676-053fc7585d9f" providerId="ADAL" clId="{923BC87D-1312-47AA-8CDE-3BAA39F8AF42}" dt="2025-05-06T12:21:56.418" v="903" actId="2696"/>
          <pc:sldLayoutMkLst>
            <pc:docMk/>
            <pc:sldMasterMk cId="1645467681" sldId="2147483660"/>
            <pc:sldLayoutMk cId="3031831024" sldId="2147483673"/>
          </pc:sldLayoutMkLst>
        </pc:sldLayoutChg>
      </pc:sldMaster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AC6280-E8C2-4E23-BBD0-A05DF016CECE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69A32E5-1B35-4087-AC29-5F2F4BECF46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>
              <a:latin typeface="Source Sans 3" panose="020B0503030403020204" pitchFamily="34" charset="0"/>
            </a:rPr>
            <a:t>Will be due November 1, 2027</a:t>
          </a:r>
        </a:p>
      </dgm:t>
    </dgm:pt>
    <dgm:pt modelId="{652F96BF-CE5E-4614-8AC1-10F75071AA10}" type="parTrans" cxnId="{36E348C2-F78D-4A7B-BD98-19D1959EA65F}">
      <dgm:prSet/>
      <dgm:spPr/>
      <dgm:t>
        <a:bodyPr/>
        <a:lstStyle/>
        <a:p>
          <a:endParaRPr lang="en-US"/>
        </a:p>
      </dgm:t>
    </dgm:pt>
    <dgm:pt modelId="{ECADE874-3134-4FE2-AFDE-6D669569C511}" type="sibTrans" cxnId="{36E348C2-F78D-4A7B-BD98-19D1959EA65F}">
      <dgm:prSet/>
      <dgm:spPr/>
      <dgm:t>
        <a:bodyPr/>
        <a:lstStyle/>
        <a:p>
          <a:endParaRPr lang="en-US"/>
        </a:p>
      </dgm:t>
    </dgm:pt>
    <dgm:pt modelId="{5AAD0BE9-EA25-4685-A825-136DAC8A3563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>
              <a:latin typeface="Source Sans 3" panose="020B0503030403020204" pitchFamily="34" charset="0"/>
            </a:rPr>
            <a:t>Connector material will be required on the inventory</a:t>
          </a:r>
        </a:p>
      </dgm:t>
    </dgm:pt>
    <dgm:pt modelId="{F09EC487-21D5-43E8-AD3B-62EE8B9060E6}" type="parTrans" cxnId="{9269508E-B681-4D2C-9830-FDB5A700EDC7}">
      <dgm:prSet/>
      <dgm:spPr/>
      <dgm:t>
        <a:bodyPr/>
        <a:lstStyle/>
        <a:p>
          <a:endParaRPr lang="en-US"/>
        </a:p>
      </dgm:t>
    </dgm:pt>
    <dgm:pt modelId="{EC3950F9-DF62-4A0F-82EE-86A72315B1D8}" type="sibTrans" cxnId="{9269508E-B681-4D2C-9830-FDB5A700EDC7}">
      <dgm:prSet/>
      <dgm:spPr/>
      <dgm:t>
        <a:bodyPr/>
        <a:lstStyle/>
        <a:p>
          <a:endParaRPr lang="en-US"/>
        </a:p>
      </dgm:t>
    </dgm:pt>
    <dgm:pt modelId="{AED9D2FE-276C-415F-871C-7954D7BCC79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>
              <a:latin typeface="Source Sans 3" panose="020B0503030403020204" pitchFamily="34" charset="0"/>
            </a:rPr>
            <a:t>Only needs to be a records review </a:t>
          </a:r>
        </a:p>
      </dgm:t>
    </dgm:pt>
    <dgm:pt modelId="{6EDB65A0-69B9-41D4-8980-740A5CF9E6B8}" type="parTrans" cxnId="{68A4AA9C-C13A-40C1-BC2A-8D2FFD89E363}">
      <dgm:prSet/>
      <dgm:spPr/>
      <dgm:t>
        <a:bodyPr/>
        <a:lstStyle/>
        <a:p>
          <a:endParaRPr lang="en-US"/>
        </a:p>
      </dgm:t>
    </dgm:pt>
    <dgm:pt modelId="{79AA3A2B-EBD1-4196-A539-27D4F13373C6}" type="sibTrans" cxnId="{68A4AA9C-C13A-40C1-BC2A-8D2FFD89E363}">
      <dgm:prSet/>
      <dgm:spPr/>
      <dgm:t>
        <a:bodyPr/>
        <a:lstStyle/>
        <a:p>
          <a:endParaRPr lang="en-US"/>
        </a:p>
      </dgm:t>
    </dgm:pt>
    <dgm:pt modelId="{A3CDD2CD-9228-48CD-A24F-CECE5BB7ECF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Source Sans 3" panose="020B0503030403020204" pitchFamily="34" charset="0"/>
            </a:rPr>
            <a:t>Street address will be required</a:t>
          </a:r>
        </a:p>
      </dgm:t>
    </dgm:pt>
    <dgm:pt modelId="{0BC99C73-3246-4379-9E22-0B1C35B3ED4A}" type="parTrans" cxnId="{8DFAE51C-F9D2-47D6-AAA0-F3572D219B0B}">
      <dgm:prSet/>
      <dgm:spPr/>
      <dgm:t>
        <a:bodyPr/>
        <a:lstStyle/>
        <a:p>
          <a:endParaRPr lang="en-US"/>
        </a:p>
      </dgm:t>
    </dgm:pt>
    <dgm:pt modelId="{B17F970C-E2F4-452E-8EDF-C4876B64878A}" type="sibTrans" cxnId="{8DFAE51C-F9D2-47D6-AAA0-F3572D219B0B}">
      <dgm:prSet/>
      <dgm:spPr/>
      <dgm:t>
        <a:bodyPr/>
        <a:lstStyle/>
        <a:p>
          <a:endParaRPr lang="en-US"/>
        </a:p>
      </dgm:t>
    </dgm:pt>
    <dgm:pt modelId="{A3ED9CEA-0E1B-46EE-AFE6-1524D6D9E026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1800" dirty="0">
              <a:latin typeface="Source Sans 3" panose="020B0503030403020204" pitchFamily="34" charset="0"/>
            </a:rPr>
            <a:t>Already a requirement in Ohio</a:t>
          </a:r>
        </a:p>
      </dgm:t>
    </dgm:pt>
    <dgm:pt modelId="{3A29E2E4-8783-4331-ACE4-FB40DFDE088C}" type="parTrans" cxnId="{BF618961-DDDE-48F8-8007-65D74D26F8FD}">
      <dgm:prSet/>
      <dgm:spPr/>
      <dgm:t>
        <a:bodyPr/>
        <a:lstStyle/>
        <a:p>
          <a:endParaRPr lang="en-US"/>
        </a:p>
      </dgm:t>
    </dgm:pt>
    <dgm:pt modelId="{15A716A0-D185-4CB7-9B7A-B645CB35C410}" type="sibTrans" cxnId="{BF618961-DDDE-48F8-8007-65D74D26F8FD}">
      <dgm:prSet/>
      <dgm:spPr/>
      <dgm:t>
        <a:bodyPr/>
        <a:lstStyle/>
        <a:p>
          <a:endParaRPr lang="en-US"/>
        </a:p>
      </dgm:t>
    </dgm:pt>
    <dgm:pt modelId="{BBF745FF-3D4E-4B8B-827C-E003459425A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Source Sans 3" panose="020B0503030403020204" pitchFamily="34" charset="0"/>
            </a:rPr>
            <a:t>Annual updates of the inventory</a:t>
          </a:r>
        </a:p>
      </dgm:t>
    </dgm:pt>
    <dgm:pt modelId="{F666D43E-CDA1-422D-8959-1E84831156E4}" type="parTrans" cxnId="{E984A199-5272-4FE4-A79D-134D6AB3C743}">
      <dgm:prSet/>
      <dgm:spPr/>
      <dgm:t>
        <a:bodyPr/>
        <a:lstStyle/>
        <a:p>
          <a:endParaRPr lang="en-US"/>
        </a:p>
      </dgm:t>
    </dgm:pt>
    <dgm:pt modelId="{8A61E85F-16E9-4804-A287-C4D4D7A52350}" type="sibTrans" cxnId="{E984A199-5272-4FE4-A79D-134D6AB3C743}">
      <dgm:prSet/>
      <dgm:spPr/>
      <dgm:t>
        <a:bodyPr/>
        <a:lstStyle/>
        <a:p>
          <a:endParaRPr lang="en-US"/>
        </a:p>
      </dgm:t>
    </dgm:pt>
    <dgm:pt modelId="{405A2762-1071-4ADC-817E-FD4CA2AB53EC}">
      <dgm:prSet custT="1"/>
      <dgm:spPr/>
      <dgm:t>
        <a:bodyPr/>
        <a:lstStyle/>
        <a:p>
          <a:pPr algn="ctr">
            <a:lnSpc>
              <a:spcPct val="100000"/>
            </a:lnSpc>
          </a:pPr>
          <a:r>
            <a:rPr lang="en-US" sz="1600" dirty="0">
              <a:latin typeface="Source Sans 3" panose="020B0503030403020204" pitchFamily="34" charset="0"/>
            </a:rPr>
            <a:t>Only if you have LSL, GRR, or Unknown – </a:t>
          </a:r>
          <a:br>
            <a:rPr lang="en-US" sz="1600" dirty="0">
              <a:latin typeface="Source Sans 3" panose="020B0503030403020204" pitchFamily="34" charset="0"/>
            </a:rPr>
          </a:br>
          <a:r>
            <a:rPr lang="en-US" sz="1600" dirty="0">
              <a:latin typeface="Source Sans 3" panose="020B0503030403020204" pitchFamily="34" charset="0"/>
            </a:rPr>
            <a:t>1</a:t>
          </a:r>
          <a:r>
            <a:rPr lang="en-US" sz="1600" baseline="30000" dirty="0">
              <a:latin typeface="Source Sans 3" panose="020B0503030403020204" pitchFamily="34" charset="0"/>
            </a:rPr>
            <a:t>st</a:t>
          </a:r>
          <a:r>
            <a:rPr lang="en-US" sz="1600" dirty="0">
              <a:latin typeface="Source Sans 3" panose="020B0503030403020204" pitchFamily="34" charset="0"/>
            </a:rPr>
            <a:t> update due</a:t>
          </a:r>
          <a:br>
            <a:rPr lang="en-US" sz="1600" dirty="0">
              <a:latin typeface="Source Sans 3" panose="020B0503030403020204" pitchFamily="34" charset="0"/>
            </a:rPr>
          </a:br>
          <a:r>
            <a:rPr lang="en-US" sz="1600" dirty="0">
              <a:latin typeface="Source Sans 3" panose="020B0503030403020204" pitchFamily="34" charset="0"/>
            </a:rPr>
            <a:t>Jan. 30, 2029</a:t>
          </a:r>
        </a:p>
      </dgm:t>
    </dgm:pt>
    <dgm:pt modelId="{CAFE6AA3-9B96-49F9-A0DF-2CAF900174B9}" type="parTrans" cxnId="{17D981B7-1711-41B2-9AC4-C8931DD24343}">
      <dgm:prSet/>
      <dgm:spPr/>
      <dgm:t>
        <a:bodyPr/>
        <a:lstStyle/>
        <a:p>
          <a:endParaRPr lang="en-US"/>
        </a:p>
      </dgm:t>
    </dgm:pt>
    <dgm:pt modelId="{4FAD2400-F7BE-473C-B583-B5234DD8A95F}" type="sibTrans" cxnId="{17D981B7-1711-41B2-9AC4-C8931DD24343}">
      <dgm:prSet/>
      <dgm:spPr/>
      <dgm:t>
        <a:bodyPr/>
        <a:lstStyle/>
        <a:p>
          <a:endParaRPr lang="en-US"/>
        </a:p>
      </dgm:t>
    </dgm:pt>
    <dgm:pt modelId="{7E13FC2D-0246-4DC1-AAC0-6CA772ABD4F7}" type="pres">
      <dgm:prSet presAssocID="{ADAC6280-E8C2-4E23-BBD0-A05DF016CECE}" presName="root" presStyleCnt="0">
        <dgm:presLayoutVars>
          <dgm:dir/>
          <dgm:resizeHandles val="exact"/>
        </dgm:presLayoutVars>
      </dgm:prSet>
      <dgm:spPr/>
    </dgm:pt>
    <dgm:pt modelId="{063C2FB1-1087-4B29-8A30-5DCC2ADDDF1F}" type="pres">
      <dgm:prSet presAssocID="{369A32E5-1B35-4087-AC29-5F2F4BECF464}" presName="compNode" presStyleCnt="0"/>
      <dgm:spPr/>
    </dgm:pt>
    <dgm:pt modelId="{A0858384-3BBE-44D8-81E8-C8ECF9C894E9}" type="pres">
      <dgm:prSet presAssocID="{369A32E5-1B35-4087-AC29-5F2F4BECF464}" presName="bgRect" presStyleLbl="bgShp" presStyleIdx="0" presStyleCnt="4"/>
      <dgm:spPr/>
    </dgm:pt>
    <dgm:pt modelId="{F3FB7AD6-EE38-4EC5-A5F2-25B8F13FEF5F}" type="pres">
      <dgm:prSet presAssocID="{369A32E5-1B35-4087-AC29-5F2F4BECF464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 with solid fill"/>
        </a:ext>
      </dgm:extLst>
    </dgm:pt>
    <dgm:pt modelId="{2F793BEF-EDDA-48AA-894F-1022A219C2E7}" type="pres">
      <dgm:prSet presAssocID="{369A32E5-1B35-4087-AC29-5F2F4BECF464}" presName="spaceRect" presStyleCnt="0"/>
      <dgm:spPr/>
    </dgm:pt>
    <dgm:pt modelId="{4E65D8F9-8402-4A67-A90B-8DEDF37DEC83}" type="pres">
      <dgm:prSet presAssocID="{369A32E5-1B35-4087-AC29-5F2F4BECF464}" presName="parTx" presStyleLbl="revTx" presStyleIdx="0" presStyleCnt="7">
        <dgm:presLayoutVars>
          <dgm:chMax val="0"/>
          <dgm:chPref val="0"/>
        </dgm:presLayoutVars>
      </dgm:prSet>
      <dgm:spPr/>
    </dgm:pt>
    <dgm:pt modelId="{D3A5EC61-983D-4D6A-BBEE-2F60D92DB355}" type="pres">
      <dgm:prSet presAssocID="{ECADE874-3134-4FE2-AFDE-6D669569C511}" presName="sibTrans" presStyleCnt="0"/>
      <dgm:spPr/>
    </dgm:pt>
    <dgm:pt modelId="{84D22DF0-1976-4B1F-B428-CE9D7A3CA765}" type="pres">
      <dgm:prSet presAssocID="{5AAD0BE9-EA25-4685-A825-136DAC8A3563}" presName="compNode" presStyleCnt="0"/>
      <dgm:spPr/>
    </dgm:pt>
    <dgm:pt modelId="{3323220D-92F1-48F0-96BE-28EA3D33A6BD}" type="pres">
      <dgm:prSet presAssocID="{5AAD0BE9-EA25-4685-A825-136DAC8A3563}" presName="bgRect" presStyleLbl="bgShp" presStyleIdx="1" presStyleCnt="4"/>
      <dgm:spPr/>
    </dgm:pt>
    <dgm:pt modelId="{80199264-8B38-4CE7-B3FB-B54E97C2CBEB}" type="pres">
      <dgm:prSet presAssocID="{5AAD0BE9-EA25-4685-A825-136DAC8A356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ed with solid fill"/>
        </a:ext>
      </dgm:extLst>
    </dgm:pt>
    <dgm:pt modelId="{FD81E754-AFD9-497C-9183-45626380E666}" type="pres">
      <dgm:prSet presAssocID="{5AAD0BE9-EA25-4685-A825-136DAC8A3563}" presName="spaceRect" presStyleCnt="0"/>
      <dgm:spPr/>
    </dgm:pt>
    <dgm:pt modelId="{2E19F450-61AE-419B-8FF3-25489080D293}" type="pres">
      <dgm:prSet presAssocID="{5AAD0BE9-EA25-4685-A825-136DAC8A3563}" presName="parTx" presStyleLbl="revTx" presStyleIdx="1" presStyleCnt="7">
        <dgm:presLayoutVars>
          <dgm:chMax val="0"/>
          <dgm:chPref val="0"/>
        </dgm:presLayoutVars>
      </dgm:prSet>
      <dgm:spPr/>
    </dgm:pt>
    <dgm:pt modelId="{E328B24D-5A8F-4A74-A35C-1F082426DA11}" type="pres">
      <dgm:prSet presAssocID="{5AAD0BE9-EA25-4685-A825-136DAC8A3563}" presName="desTx" presStyleLbl="revTx" presStyleIdx="2" presStyleCnt="7">
        <dgm:presLayoutVars/>
      </dgm:prSet>
      <dgm:spPr/>
    </dgm:pt>
    <dgm:pt modelId="{83F6BB75-E233-4237-83BA-B5D619976FDA}" type="pres">
      <dgm:prSet presAssocID="{EC3950F9-DF62-4A0F-82EE-86A72315B1D8}" presName="sibTrans" presStyleCnt="0"/>
      <dgm:spPr/>
    </dgm:pt>
    <dgm:pt modelId="{FF5A8891-35E1-4C4E-9965-F934691467CD}" type="pres">
      <dgm:prSet presAssocID="{A3CDD2CD-9228-48CD-A24F-CECE5BB7ECFB}" presName="compNode" presStyleCnt="0"/>
      <dgm:spPr/>
    </dgm:pt>
    <dgm:pt modelId="{41AE9E4F-BDC8-493B-8314-9ADB182B9789}" type="pres">
      <dgm:prSet presAssocID="{A3CDD2CD-9228-48CD-A24F-CECE5BB7ECFB}" presName="bgRect" presStyleLbl="bgShp" presStyleIdx="2" presStyleCnt="4"/>
      <dgm:spPr/>
    </dgm:pt>
    <dgm:pt modelId="{ACD7CB69-1C78-4250-8D4F-99FE697C7292}" type="pres">
      <dgm:prSet presAssocID="{A3CDD2CD-9228-48CD-A24F-CECE5BB7ECF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ker"/>
        </a:ext>
      </dgm:extLst>
    </dgm:pt>
    <dgm:pt modelId="{E788E84A-3963-402B-A6EB-A18BDB6B959B}" type="pres">
      <dgm:prSet presAssocID="{A3CDD2CD-9228-48CD-A24F-CECE5BB7ECFB}" presName="spaceRect" presStyleCnt="0"/>
      <dgm:spPr/>
    </dgm:pt>
    <dgm:pt modelId="{8974AA5E-8F9D-4AF4-B15C-04225B5BAED2}" type="pres">
      <dgm:prSet presAssocID="{A3CDD2CD-9228-48CD-A24F-CECE5BB7ECFB}" presName="parTx" presStyleLbl="revTx" presStyleIdx="3" presStyleCnt="7">
        <dgm:presLayoutVars>
          <dgm:chMax val="0"/>
          <dgm:chPref val="0"/>
        </dgm:presLayoutVars>
      </dgm:prSet>
      <dgm:spPr/>
    </dgm:pt>
    <dgm:pt modelId="{B19208CB-A163-492F-A7A9-F8ADD31E4BD9}" type="pres">
      <dgm:prSet presAssocID="{A3CDD2CD-9228-48CD-A24F-CECE5BB7ECFB}" presName="desTx" presStyleLbl="revTx" presStyleIdx="4" presStyleCnt="7">
        <dgm:presLayoutVars/>
      </dgm:prSet>
      <dgm:spPr/>
    </dgm:pt>
    <dgm:pt modelId="{D87C6CC5-F9A7-45F0-AD08-55985BAD7EA9}" type="pres">
      <dgm:prSet presAssocID="{B17F970C-E2F4-452E-8EDF-C4876B64878A}" presName="sibTrans" presStyleCnt="0"/>
      <dgm:spPr/>
    </dgm:pt>
    <dgm:pt modelId="{BB181B60-9048-4D10-AFD0-54D5E4862C51}" type="pres">
      <dgm:prSet presAssocID="{BBF745FF-3D4E-4B8B-827C-E003459425AF}" presName="compNode" presStyleCnt="0"/>
      <dgm:spPr/>
    </dgm:pt>
    <dgm:pt modelId="{2D5A2D12-D99A-46B4-8FA7-B13B04B05B65}" type="pres">
      <dgm:prSet presAssocID="{BBF745FF-3D4E-4B8B-827C-E003459425AF}" presName="bgRect" presStyleLbl="bgShp" presStyleIdx="3" presStyleCnt="4"/>
      <dgm:spPr/>
    </dgm:pt>
    <dgm:pt modelId="{78815B1E-D0F3-4FB5-96FD-B56D152164E4}" type="pres">
      <dgm:prSet presAssocID="{BBF745FF-3D4E-4B8B-827C-E003459425A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 with solid fill"/>
        </a:ext>
      </dgm:extLst>
    </dgm:pt>
    <dgm:pt modelId="{996CC6E2-27E9-4B49-BDD6-4499222C5E06}" type="pres">
      <dgm:prSet presAssocID="{BBF745FF-3D4E-4B8B-827C-E003459425AF}" presName="spaceRect" presStyleCnt="0"/>
      <dgm:spPr/>
    </dgm:pt>
    <dgm:pt modelId="{3DD1694B-331D-45DA-8AC0-BB63D51754B8}" type="pres">
      <dgm:prSet presAssocID="{BBF745FF-3D4E-4B8B-827C-E003459425AF}" presName="parTx" presStyleLbl="revTx" presStyleIdx="5" presStyleCnt="7">
        <dgm:presLayoutVars>
          <dgm:chMax val="0"/>
          <dgm:chPref val="0"/>
        </dgm:presLayoutVars>
      </dgm:prSet>
      <dgm:spPr/>
    </dgm:pt>
    <dgm:pt modelId="{7EE154D8-259C-415B-89EE-5F176B8BF7A6}" type="pres">
      <dgm:prSet presAssocID="{BBF745FF-3D4E-4B8B-827C-E003459425AF}" presName="desTx" presStyleLbl="revTx" presStyleIdx="6" presStyleCnt="7">
        <dgm:presLayoutVars/>
      </dgm:prSet>
      <dgm:spPr/>
    </dgm:pt>
  </dgm:ptLst>
  <dgm:cxnLst>
    <dgm:cxn modelId="{8DFAE51C-F9D2-47D6-AAA0-F3572D219B0B}" srcId="{ADAC6280-E8C2-4E23-BBD0-A05DF016CECE}" destId="{A3CDD2CD-9228-48CD-A24F-CECE5BB7ECFB}" srcOrd="2" destOrd="0" parTransId="{0BC99C73-3246-4379-9E22-0B1C35B3ED4A}" sibTransId="{B17F970C-E2F4-452E-8EDF-C4876B64878A}"/>
    <dgm:cxn modelId="{66AAA727-87DE-4BB2-B0EB-F5B2ADC1B968}" type="presOf" srcId="{5AAD0BE9-EA25-4685-A825-136DAC8A3563}" destId="{2E19F450-61AE-419B-8FF3-25489080D293}" srcOrd="0" destOrd="0" presId="urn:microsoft.com/office/officeart/2018/2/layout/IconVerticalSolidList"/>
    <dgm:cxn modelId="{0C69E25F-EBF1-405A-B0F9-A2166B65088C}" type="presOf" srcId="{405A2762-1071-4ADC-817E-FD4CA2AB53EC}" destId="{7EE154D8-259C-415B-89EE-5F176B8BF7A6}" srcOrd="0" destOrd="0" presId="urn:microsoft.com/office/officeart/2018/2/layout/IconVerticalSolidList"/>
    <dgm:cxn modelId="{BF618961-DDDE-48F8-8007-65D74D26F8FD}" srcId="{A3CDD2CD-9228-48CD-A24F-CECE5BB7ECFB}" destId="{A3ED9CEA-0E1B-46EE-AFE6-1524D6D9E026}" srcOrd="0" destOrd="0" parTransId="{3A29E2E4-8783-4331-ACE4-FB40DFDE088C}" sibTransId="{15A716A0-D185-4CB7-9B7A-B645CB35C410}"/>
    <dgm:cxn modelId="{24F95B6E-10B1-4CC8-A18D-EA901E1B1E60}" type="presOf" srcId="{A3CDD2CD-9228-48CD-A24F-CECE5BB7ECFB}" destId="{8974AA5E-8F9D-4AF4-B15C-04225B5BAED2}" srcOrd="0" destOrd="0" presId="urn:microsoft.com/office/officeart/2018/2/layout/IconVerticalSolidList"/>
    <dgm:cxn modelId="{3418995A-CBA2-4312-862B-11C62FDF844B}" type="presOf" srcId="{369A32E5-1B35-4087-AC29-5F2F4BECF464}" destId="{4E65D8F9-8402-4A67-A90B-8DEDF37DEC83}" srcOrd="0" destOrd="0" presId="urn:microsoft.com/office/officeart/2018/2/layout/IconVerticalSolidList"/>
    <dgm:cxn modelId="{A568B582-9886-4F68-AF46-398582160B34}" type="presOf" srcId="{A3ED9CEA-0E1B-46EE-AFE6-1524D6D9E026}" destId="{B19208CB-A163-492F-A7A9-F8ADD31E4BD9}" srcOrd="0" destOrd="0" presId="urn:microsoft.com/office/officeart/2018/2/layout/IconVerticalSolidList"/>
    <dgm:cxn modelId="{9269508E-B681-4D2C-9830-FDB5A700EDC7}" srcId="{ADAC6280-E8C2-4E23-BBD0-A05DF016CECE}" destId="{5AAD0BE9-EA25-4685-A825-136DAC8A3563}" srcOrd="1" destOrd="0" parTransId="{F09EC487-21D5-43E8-AD3B-62EE8B9060E6}" sibTransId="{EC3950F9-DF62-4A0F-82EE-86A72315B1D8}"/>
    <dgm:cxn modelId="{E984A199-5272-4FE4-A79D-134D6AB3C743}" srcId="{ADAC6280-E8C2-4E23-BBD0-A05DF016CECE}" destId="{BBF745FF-3D4E-4B8B-827C-E003459425AF}" srcOrd="3" destOrd="0" parTransId="{F666D43E-CDA1-422D-8959-1E84831156E4}" sibTransId="{8A61E85F-16E9-4804-A287-C4D4D7A52350}"/>
    <dgm:cxn modelId="{68A4AA9C-C13A-40C1-BC2A-8D2FFD89E363}" srcId="{5AAD0BE9-EA25-4685-A825-136DAC8A3563}" destId="{AED9D2FE-276C-415F-871C-7954D7BCC792}" srcOrd="0" destOrd="0" parTransId="{6EDB65A0-69B9-41D4-8980-740A5CF9E6B8}" sibTransId="{79AA3A2B-EBD1-4196-A539-27D4F13373C6}"/>
    <dgm:cxn modelId="{95961CA8-4F34-472C-879B-A06478B06EBA}" type="presOf" srcId="{ADAC6280-E8C2-4E23-BBD0-A05DF016CECE}" destId="{7E13FC2D-0246-4DC1-AAC0-6CA772ABD4F7}" srcOrd="0" destOrd="0" presId="urn:microsoft.com/office/officeart/2018/2/layout/IconVerticalSolidList"/>
    <dgm:cxn modelId="{17D981B7-1711-41B2-9AC4-C8931DD24343}" srcId="{BBF745FF-3D4E-4B8B-827C-E003459425AF}" destId="{405A2762-1071-4ADC-817E-FD4CA2AB53EC}" srcOrd="0" destOrd="0" parTransId="{CAFE6AA3-9B96-49F9-A0DF-2CAF900174B9}" sibTransId="{4FAD2400-F7BE-473C-B583-B5234DD8A95F}"/>
    <dgm:cxn modelId="{36E348C2-F78D-4A7B-BD98-19D1959EA65F}" srcId="{ADAC6280-E8C2-4E23-BBD0-A05DF016CECE}" destId="{369A32E5-1B35-4087-AC29-5F2F4BECF464}" srcOrd="0" destOrd="0" parTransId="{652F96BF-CE5E-4614-8AC1-10F75071AA10}" sibTransId="{ECADE874-3134-4FE2-AFDE-6D669569C511}"/>
    <dgm:cxn modelId="{DD9ED8D5-B5C8-4474-9349-7958B5AA1009}" type="presOf" srcId="{AED9D2FE-276C-415F-871C-7954D7BCC792}" destId="{E328B24D-5A8F-4A74-A35C-1F082426DA11}" srcOrd="0" destOrd="0" presId="urn:microsoft.com/office/officeart/2018/2/layout/IconVerticalSolidList"/>
    <dgm:cxn modelId="{899797E2-EA19-45EC-BD6B-ACA1C4855DA6}" type="presOf" srcId="{BBF745FF-3D4E-4B8B-827C-E003459425AF}" destId="{3DD1694B-331D-45DA-8AC0-BB63D51754B8}" srcOrd="0" destOrd="0" presId="urn:microsoft.com/office/officeart/2018/2/layout/IconVerticalSolidList"/>
    <dgm:cxn modelId="{88ACD411-420E-4E05-A276-26156022544C}" type="presParOf" srcId="{7E13FC2D-0246-4DC1-AAC0-6CA772ABD4F7}" destId="{063C2FB1-1087-4B29-8A30-5DCC2ADDDF1F}" srcOrd="0" destOrd="0" presId="urn:microsoft.com/office/officeart/2018/2/layout/IconVerticalSolidList"/>
    <dgm:cxn modelId="{CAA38A1D-8DDA-4479-B8E8-01E4B4AFD93A}" type="presParOf" srcId="{063C2FB1-1087-4B29-8A30-5DCC2ADDDF1F}" destId="{A0858384-3BBE-44D8-81E8-C8ECF9C894E9}" srcOrd="0" destOrd="0" presId="urn:microsoft.com/office/officeart/2018/2/layout/IconVerticalSolidList"/>
    <dgm:cxn modelId="{E39CC9A7-C83F-49DD-808D-A06B350866D0}" type="presParOf" srcId="{063C2FB1-1087-4B29-8A30-5DCC2ADDDF1F}" destId="{F3FB7AD6-EE38-4EC5-A5F2-25B8F13FEF5F}" srcOrd="1" destOrd="0" presId="urn:microsoft.com/office/officeart/2018/2/layout/IconVerticalSolidList"/>
    <dgm:cxn modelId="{E31AEE76-A88C-411B-AFF7-745ABF0D4429}" type="presParOf" srcId="{063C2FB1-1087-4B29-8A30-5DCC2ADDDF1F}" destId="{2F793BEF-EDDA-48AA-894F-1022A219C2E7}" srcOrd="2" destOrd="0" presId="urn:microsoft.com/office/officeart/2018/2/layout/IconVerticalSolidList"/>
    <dgm:cxn modelId="{9E5E9032-7823-4B29-9E88-84CC657FEC48}" type="presParOf" srcId="{063C2FB1-1087-4B29-8A30-5DCC2ADDDF1F}" destId="{4E65D8F9-8402-4A67-A90B-8DEDF37DEC83}" srcOrd="3" destOrd="0" presId="urn:microsoft.com/office/officeart/2018/2/layout/IconVerticalSolidList"/>
    <dgm:cxn modelId="{3DA2B87A-58C3-429D-B4A7-D814F704CB8C}" type="presParOf" srcId="{7E13FC2D-0246-4DC1-AAC0-6CA772ABD4F7}" destId="{D3A5EC61-983D-4D6A-BBEE-2F60D92DB355}" srcOrd="1" destOrd="0" presId="urn:microsoft.com/office/officeart/2018/2/layout/IconVerticalSolidList"/>
    <dgm:cxn modelId="{75C20210-CDB7-47E2-A719-A93B5A7852E2}" type="presParOf" srcId="{7E13FC2D-0246-4DC1-AAC0-6CA772ABD4F7}" destId="{84D22DF0-1976-4B1F-B428-CE9D7A3CA765}" srcOrd="2" destOrd="0" presId="urn:microsoft.com/office/officeart/2018/2/layout/IconVerticalSolidList"/>
    <dgm:cxn modelId="{25B1578D-8BF4-436B-86F4-3A25ABECA6C5}" type="presParOf" srcId="{84D22DF0-1976-4B1F-B428-CE9D7A3CA765}" destId="{3323220D-92F1-48F0-96BE-28EA3D33A6BD}" srcOrd="0" destOrd="0" presId="urn:microsoft.com/office/officeart/2018/2/layout/IconVerticalSolidList"/>
    <dgm:cxn modelId="{AF530754-297C-48D0-ACF4-B050483AB236}" type="presParOf" srcId="{84D22DF0-1976-4B1F-B428-CE9D7A3CA765}" destId="{80199264-8B38-4CE7-B3FB-B54E97C2CBEB}" srcOrd="1" destOrd="0" presId="urn:microsoft.com/office/officeart/2018/2/layout/IconVerticalSolidList"/>
    <dgm:cxn modelId="{1DAFED4F-51F8-4DA8-BE26-0BAD935858DD}" type="presParOf" srcId="{84D22DF0-1976-4B1F-B428-CE9D7A3CA765}" destId="{FD81E754-AFD9-497C-9183-45626380E666}" srcOrd="2" destOrd="0" presId="urn:microsoft.com/office/officeart/2018/2/layout/IconVerticalSolidList"/>
    <dgm:cxn modelId="{86B76152-DD8B-4B58-9DE7-F8327B98C56C}" type="presParOf" srcId="{84D22DF0-1976-4B1F-B428-CE9D7A3CA765}" destId="{2E19F450-61AE-419B-8FF3-25489080D293}" srcOrd="3" destOrd="0" presId="urn:microsoft.com/office/officeart/2018/2/layout/IconVerticalSolidList"/>
    <dgm:cxn modelId="{D757FBA0-50A1-4EF2-BDEF-23C6C3CE02E0}" type="presParOf" srcId="{84D22DF0-1976-4B1F-B428-CE9D7A3CA765}" destId="{E328B24D-5A8F-4A74-A35C-1F082426DA11}" srcOrd="4" destOrd="0" presId="urn:microsoft.com/office/officeart/2018/2/layout/IconVerticalSolidList"/>
    <dgm:cxn modelId="{C8EFE3C9-5C93-43C1-9493-8296082D0547}" type="presParOf" srcId="{7E13FC2D-0246-4DC1-AAC0-6CA772ABD4F7}" destId="{83F6BB75-E233-4237-83BA-B5D619976FDA}" srcOrd="3" destOrd="0" presId="urn:microsoft.com/office/officeart/2018/2/layout/IconVerticalSolidList"/>
    <dgm:cxn modelId="{076BF1CF-AF67-4FDF-810D-0207E42F888C}" type="presParOf" srcId="{7E13FC2D-0246-4DC1-AAC0-6CA772ABD4F7}" destId="{FF5A8891-35E1-4C4E-9965-F934691467CD}" srcOrd="4" destOrd="0" presId="urn:microsoft.com/office/officeart/2018/2/layout/IconVerticalSolidList"/>
    <dgm:cxn modelId="{4456FB01-005F-4266-9CE5-B09FBF34BB74}" type="presParOf" srcId="{FF5A8891-35E1-4C4E-9965-F934691467CD}" destId="{41AE9E4F-BDC8-493B-8314-9ADB182B9789}" srcOrd="0" destOrd="0" presId="urn:microsoft.com/office/officeart/2018/2/layout/IconVerticalSolidList"/>
    <dgm:cxn modelId="{CCBE00A2-FB9F-4E19-8AD6-05C45F93BD79}" type="presParOf" srcId="{FF5A8891-35E1-4C4E-9965-F934691467CD}" destId="{ACD7CB69-1C78-4250-8D4F-99FE697C7292}" srcOrd="1" destOrd="0" presId="urn:microsoft.com/office/officeart/2018/2/layout/IconVerticalSolidList"/>
    <dgm:cxn modelId="{95C77FEF-BDF8-45BB-93D6-7262CCAC9D16}" type="presParOf" srcId="{FF5A8891-35E1-4C4E-9965-F934691467CD}" destId="{E788E84A-3963-402B-A6EB-A18BDB6B959B}" srcOrd="2" destOrd="0" presId="urn:microsoft.com/office/officeart/2018/2/layout/IconVerticalSolidList"/>
    <dgm:cxn modelId="{81D047C4-9E54-4645-8F33-D38F61506FAE}" type="presParOf" srcId="{FF5A8891-35E1-4C4E-9965-F934691467CD}" destId="{8974AA5E-8F9D-4AF4-B15C-04225B5BAED2}" srcOrd="3" destOrd="0" presId="urn:microsoft.com/office/officeart/2018/2/layout/IconVerticalSolidList"/>
    <dgm:cxn modelId="{4A24990C-EC18-4FAB-A49A-5CF0BC20A10E}" type="presParOf" srcId="{FF5A8891-35E1-4C4E-9965-F934691467CD}" destId="{B19208CB-A163-492F-A7A9-F8ADD31E4BD9}" srcOrd="4" destOrd="0" presId="urn:microsoft.com/office/officeart/2018/2/layout/IconVerticalSolidList"/>
    <dgm:cxn modelId="{03B6E03F-9686-40ED-A5CA-D17A5ED7FF6A}" type="presParOf" srcId="{7E13FC2D-0246-4DC1-AAC0-6CA772ABD4F7}" destId="{D87C6CC5-F9A7-45F0-AD08-55985BAD7EA9}" srcOrd="5" destOrd="0" presId="urn:microsoft.com/office/officeart/2018/2/layout/IconVerticalSolidList"/>
    <dgm:cxn modelId="{5B5BFA9F-B2C6-4124-B182-C28E156BA2BF}" type="presParOf" srcId="{7E13FC2D-0246-4DC1-AAC0-6CA772ABD4F7}" destId="{BB181B60-9048-4D10-AFD0-54D5E4862C51}" srcOrd="6" destOrd="0" presId="urn:microsoft.com/office/officeart/2018/2/layout/IconVerticalSolidList"/>
    <dgm:cxn modelId="{2AC3122E-82D4-48BB-A259-AE569361ACCF}" type="presParOf" srcId="{BB181B60-9048-4D10-AFD0-54D5E4862C51}" destId="{2D5A2D12-D99A-46B4-8FA7-B13B04B05B65}" srcOrd="0" destOrd="0" presId="urn:microsoft.com/office/officeart/2018/2/layout/IconVerticalSolidList"/>
    <dgm:cxn modelId="{90178165-4EFE-42C8-B63A-EC0421725E8B}" type="presParOf" srcId="{BB181B60-9048-4D10-AFD0-54D5E4862C51}" destId="{78815B1E-D0F3-4FB5-96FD-B56D152164E4}" srcOrd="1" destOrd="0" presId="urn:microsoft.com/office/officeart/2018/2/layout/IconVerticalSolidList"/>
    <dgm:cxn modelId="{EC3EC777-F05E-4783-A1CD-D5AD7C79DDB0}" type="presParOf" srcId="{BB181B60-9048-4D10-AFD0-54D5E4862C51}" destId="{996CC6E2-27E9-4B49-BDD6-4499222C5E06}" srcOrd="2" destOrd="0" presId="urn:microsoft.com/office/officeart/2018/2/layout/IconVerticalSolidList"/>
    <dgm:cxn modelId="{97F0015A-41B5-43F2-953B-003591F19A63}" type="presParOf" srcId="{BB181B60-9048-4D10-AFD0-54D5E4862C51}" destId="{3DD1694B-331D-45DA-8AC0-BB63D51754B8}" srcOrd="3" destOrd="0" presId="urn:microsoft.com/office/officeart/2018/2/layout/IconVerticalSolidList"/>
    <dgm:cxn modelId="{2FD207C5-9F09-4625-8EAB-4D2E20D1CFDA}" type="presParOf" srcId="{BB181B60-9048-4D10-AFD0-54D5E4862C51}" destId="{7EE154D8-259C-415B-89EE-5F176B8BF7A6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AB2A271-6C35-4E63-BCB1-0638248AD13C}" type="doc">
      <dgm:prSet loTypeId="urn:microsoft.com/office/officeart/2005/8/layout/h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CB41E660-B7D4-4C6B-B822-D4D35BFEB0DA}">
      <dgm:prSet/>
      <dgm:spPr/>
      <dgm:t>
        <a:bodyPr/>
        <a:lstStyle/>
        <a:p>
          <a:r>
            <a:rPr lang="en-US" b="1" dirty="0">
              <a:latin typeface="Source Sans 3" panose="020B0503030403020204" pitchFamily="34" charset="0"/>
            </a:rPr>
            <a:t>Tier 1</a:t>
          </a:r>
        </a:p>
      </dgm:t>
    </dgm:pt>
    <dgm:pt modelId="{EFC5796C-EADC-4682-A44C-D295D725017E}" type="parTrans" cxnId="{36DF94CD-47B0-4182-82A6-408F0743C28A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1A01AF79-0EED-496C-8107-5872E2D934A4}" type="sibTrans" cxnId="{36DF94CD-47B0-4182-82A6-408F0743C28A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4A50E4D3-CC0A-4F7F-AF4B-480B2F44ED14}">
      <dgm:prSet custT="1"/>
      <dgm:spPr/>
      <dgm:t>
        <a:bodyPr lIns="118872" rIns="118872"/>
        <a:lstStyle/>
        <a:p>
          <a:pPr indent="0">
            <a:buNone/>
          </a:pPr>
          <a:r>
            <a:rPr lang="en-US" sz="2400" dirty="0">
              <a:latin typeface="Source Sans 3" panose="020B0503030403020204" pitchFamily="34" charset="0"/>
            </a:rPr>
            <a:t>Single-family structure with LSL</a:t>
          </a:r>
        </a:p>
      </dgm:t>
    </dgm:pt>
    <dgm:pt modelId="{84B091EE-6A7C-4AE7-943A-33B3C788E050}" type="parTrans" cxnId="{2E9BF234-ED16-4DF4-A3B6-D3B7561B000D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21D21F0D-D6A7-4D2A-8831-8D659893C192}" type="sibTrans" cxnId="{2E9BF234-ED16-4DF4-A3B6-D3B7561B000D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BEF95732-6866-44A1-8054-9FD7BDA6655F}">
      <dgm:prSet/>
      <dgm:spPr/>
      <dgm:t>
        <a:bodyPr/>
        <a:lstStyle/>
        <a:p>
          <a:r>
            <a:rPr lang="en-US" b="1" dirty="0">
              <a:latin typeface="Source Sans 3" panose="020B0503030403020204" pitchFamily="34" charset="0"/>
            </a:rPr>
            <a:t>Tier 2</a:t>
          </a:r>
        </a:p>
      </dgm:t>
    </dgm:pt>
    <dgm:pt modelId="{6DCF1CAD-3427-4967-BD93-CA93294F6601}" type="parTrans" cxnId="{EB6F48AA-C226-4FBF-8B1F-A8C9BBDBDD81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64E771E7-FF5E-41D0-8571-530365E6B480}" type="sibTrans" cxnId="{EB6F48AA-C226-4FBF-8B1F-A8C9BBDBDD81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FEB00D19-DB8C-4C5C-A1C1-82CDED0592E8}">
      <dgm:prSet custT="1"/>
      <dgm:spPr/>
      <dgm:t>
        <a:bodyPr lIns="118872" rIns="118872"/>
        <a:lstStyle/>
        <a:p>
          <a:pPr indent="0">
            <a:buNone/>
          </a:pPr>
          <a:r>
            <a:rPr lang="en-US" sz="2400" dirty="0">
              <a:latin typeface="Source Sans 3" panose="020B0503030403020204" pitchFamily="34" charset="0"/>
            </a:rPr>
            <a:t>Building or multifamily residence with LSL</a:t>
          </a:r>
        </a:p>
      </dgm:t>
    </dgm:pt>
    <dgm:pt modelId="{63928123-5879-40E3-A17F-FE22ECD6E15D}" type="parTrans" cxnId="{DEBF3873-7C75-4DDA-9828-FDB377F0E5BF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05C42E2B-36E8-4609-B6C0-2C62D126947A}" type="sibTrans" cxnId="{DEBF3873-7C75-4DDA-9828-FDB377F0E5BF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4194B02B-F627-40EE-875A-C191D34F97EB}">
      <dgm:prSet/>
      <dgm:spPr/>
      <dgm:t>
        <a:bodyPr/>
        <a:lstStyle/>
        <a:p>
          <a:r>
            <a:rPr lang="en-US" b="1" dirty="0">
              <a:latin typeface="Source Sans 3" panose="020B0503030403020204" pitchFamily="34" charset="0"/>
            </a:rPr>
            <a:t>Tier 3</a:t>
          </a:r>
        </a:p>
      </dgm:t>
    </dgm:pt>
    <dgm:pt modelId="{5851862F-16CE-4FE6-844D-B15B0D13FB80}" type="parTrans" cxnId="{AB999DC0-1AD1-40EF-9AFE-BF5E54E08321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B5D03678-8A73-4CAD-9CDD-600CEC966045}" type="sibTrans" cxnId="{AB999DC0-1AD1-40EF-9AFE-BF5E54E08321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3382ECB7-D651-4849-856F-1EA01794A8D7}">
      <dgm:prSet custT="1"/>
      <dgm:spPr/>
      <dgm:t>
        <a:bodyPr lIns="118872" rIns="118872"/>
        <a:lstStyle/>
        <a:p>
          <a:pPr indent="0">
            <a:buNone/>
          </a:pPr>
          <a:r>
            <a:rPr lang="en-US" sz="2300" dirty="0">
              <a:latin typeface="Source Sans 3" panose="020B0503030403020204" pitchFamily="34" charset="0"/>
            </a:rPr>
            <a:t>Single family structure with GRR </a:t>
          </a:r>
          <a:r>
            <a:rPr lang="en-US" sz="2300" u="none" dirty="0">
              <a:latin typeface="Source Sans 3" panose="020B0503030403020204" pitchFamily="34" charset="0"/>
            </a:rPr>
            <a:t>or lead connector</a:t>
          </a:r>
        </a:p>
      </dgm:t>
    </dgm:pt>
    <dgm:pt modelId="{E22FF951-A156-4A25-A3B9-0FE907C606F6}" type="parTrans" cxnId="{EA8CEE8A-D269-4C0D-A253-90FA8177D99B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5FD8AC31-9C7F-420F-9134-2CAF6F0C59F1}" type="sibTrans" cxnId="{EA8CEE8A-D269-4C0D-A253-90FA8177D99B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E4B2090B-B985-4A1D-A18E-359527C88790}">
      <dgm:prSet/>
      <dgm:spPr/>
      <dgm:t>
        <a:bodyPr/>
        <a:lstStyle/>
        <a:p>
          <a:r>
            <a:rPr lang="en-US" b="1" dirty="0">
              <a:latin typeface="Source Sans 3" panose="020B0503030403020204" pitchFamily="34" charset="0"/>
            </a:rPr>
            <a:t>Tier 4</a:t>
          </a:r>
        </a:p>
      </dgm:t>
    </dgm:pt>
    <dgm:pt modelId="{F8A77C41-F73A-4B00-A413-BB7A4734A164}" type="parTrans" cxnId="{14D9F2DE-9E8F-4420-ABD1-F9F186F20C3D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9FE1AA1B-4AA6-4264-A980-0A78B4B36CC4}" type="sibTrans" cxnId="{14D9F2DE-9E8F-4420-ABD1-F9F186F20C3D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9693AD02-3578-40F4-A854-2C93B8AB1885}">
      <dgm:prSet/>
      <dgm:spPr/>
      <dgm:t>
        <a:bodyPr rIns="118872"/>
        <a:lstStyle/>
        <a:p>
          <a:pPr indent="0">
            <a:buNone/>
          </a:pPr>
          <a:r>
            <a:rPr lang="en-US" dirty="0">
              <a:latin typeface="Source Sans 3" panose="020B0503030403020204" pitchFamily="34" charset="0"/>
            </a:rPr>
            <a:t>Single family structure with copper pipes and lead solder before state ban</a:t>
          </a:r>
        </a:p>
      </dgm:t>
    </dgm:pt>
    <dgm:pt modelId="{86F7EAF1-0CE9-445B-AD19-E12F1AD53F38}" type="parTrans" cxnId="{40E235F5-4324-4E63-B0B4-72A92BCCD454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845DB5A4-A801-43C1-9496-A2246406E4DE}" type="sibTrans" cxnId="{40E235F5-4324-4E63-B0B4-72A92BCCD454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86B76739-D635-40C5-ABAA-36419700CAFF}">
      <dgm:prSet/>
      <dgm:spPr/>
      <dgm:t>
        <a:bodyPr/>
        <a:lstStyle/>
        <a:p>
          <a:r>
            <a:rPr lang="en-US" b="1" dirty="0">
              <a:latin typeface="Source Sans 3" panose="020B0503030403020204" pitchFamily="34" charset="0"/>
            </a:rPr>
            <a:t>Tier 5</a:t>
          </a:r>
        </a:p>
      </dgm:t>
    </dgm:pt>
    <dgm:pt modelId="{DAAAEC37-96B6-46B8-BA21-FE964EAD2E37}" type="parTrans" cxnId="{BFC447CD-4CB4-4F06-BFC7-D392852D36EB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B95B9984-93E9-4575-AC15-F870330B39DA}" type="sibTrans" cxnId="{BFC447CD-4CB4-4F06-BFC7-D392852D36EB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E6FCB713-5F07-46F7-A87B-B2EC568AB4CA}">
      <dgm:prSet custT="1"/>
      <dgm:spPr/>
      <dgm:t>
        <a:bodyPr lIns="118872" rIns="118872"/>
        <a:lstStyle/>
        <a:p>
          <a:pPr indent="0">
            <a:buNone/>
          </a:pPr>
          <a:r>
            <a:rPr lang="en-US" sz="2150" dirty="0">
              <a:latin typeface="Source Sans 3" panose="020B0503030403020204" pitchFamily="34" charset="0"/>
            </a:rPr>
            <a:t>Site representative of the distribution</a:t>
          </a:r>
        </a:p>
      </dgm:t>
    </dgm:pt>
    <dgm:pt modelId="{A42B92FD-9D63-44D7-B5EB-15077E873FC0}" type="parTrans" cxnId="{8E0433A3-4710-40E3-9BF1-8F24EA2E6DB0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AF519C49-C7A0-4685-A006-97FD6C820DF3}" type="sibTrans" cxnId="{8E0433A3-4710-40E3-9BF1-8F24EA2E6DB0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6643BC43-5797-4AE1-8BFA-C1F9828F71B2}" type="pres">
      <dgm:prSet presAssocID="{4AB2A271-6C35-4E63-BCB1-0638248AD13C}" presName="Name0" presStyleCnt="0">
        <dgm:presLayoutVars>
          <dgm:dir/>
          <dgm:animLvl val="lvl"/>
          <dgm:resizeHandles val="exact"/>
        </dgm:presLayoutVars>
      </dgm:prSet>
      <dgm:spPr/>
    </dgm:pt>
    <dgm:pt modelId="{C182D97D-2068-49CF-AB09-0154412D1798}" type="pres">
      <dgm:prSet presAssocID="{CB41E660-B7D4-4C6B-B822-D4D35BFEB0DA}" presName="composite" presStyleCnt="0"/>
      <dgm:spPr/>
    </dgm:pt>
    <dgm:pt modelId="{D2077242-9904-4B79-86F5-FDBCA24C5188}" type="pres">
      <dgm:prSet presAssocID="{CB41E660-B7D4-4C6B-B822-D4D35BFEB0DA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DBE7E001-2554-4A9F-9CF9-E340C9C704AB}" type="pres">
      <dgm:prSet presAssocID="{CB41E660-B7D4-4C6B-B822-D4D35BFEB0DA}" presName="desTx" presStyleLbl="alignAccFollowNode1" presStyleIdx="0" presStyleCnt="5">
        <dgm:presLayoutVars>
          <dgm:bulletEnabled val="1"/>
        </dgm:presLayoutVars>
      </dgm:prSet>
      <dgm:spPr/>
    </dgm:pt>
    <dgm:pt modelId="{4C3A3FAE-E66D-4846-B059-95CD0DBBA4F4}" type="pres">
      <dgm:prSet presAssocID="{1A01AF79-0EED-496C-8107-5872E2D934A4}" presName="space" presStyleCnt="0"/>
      <dgm:spPr/>
    </dgm:pt>
    <dgm:pt modelId="{82BE39D9-70CC-4454-97CE-0C7AE26A5FC1}" type="pres">
      <dgm:prSet presAssocID="{BEF95732-6866-44A1-8054-9FD7BDA6655F}" presName="composite" presStyleCnt="0"/>
      <dgm:spPr/>
    </dgm:pt>
    <dgm:pt modelId="{30179B10-4B5C-40D0-95F8-D282D6F30DF0}" type="pres">
      <dgm:prSet presAssocID="{BEF95732-6866-44A1-8054-9FD7BDA6655F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E8137B3C-88A8-4D28-A2B7-3DDED1F1974C}" type="pres">
      <dgm:prSet presAssocID="{BEF95732-6866-44A1-8054-9FD7BDA6655F}" presName="desTx" presStyleLbl="alignAccFollowNode1" presStyleIdx="1" presStyleCnt="5">
        <dgm:presLayoutVars>
          <dgm:bulletEnabled val="1"/>
        </dgm:presLayoutVars>
      </dgm:prSet>
      <dgm:spPr/>
    </dgm:pt>
    <dgm:pt modelId="{1873F8E6-B3E7-424D-AF86-7948B5EA946F}" type="pres">
      <dgm:prSet presAssocID="{64E771E7-FF5E-41D0-8571-530365E6B480}" presName="space" presStyleCnt="0"/>
      <dgm:spPr/>
    </dgm:pt>
    <dgm:pt modelId="{686DAF42-3B33-463B-8D09-00A81BA69D26}" type="pres">
      <dgm:prSet presAssocID="{4194B02B-F627-40EE-875A-C191D34F97EB}" presName="composite" presStyleCnt="0"/>
      <dgm:spPr/>
    </dgm:pt>
    <dgm:pt modelId="{EFCEE5D3-2708-4B99-9D68-C22A571835EB}" type="pres">
      <dgm:prSet presAssocID="{4194B02B-F627-40EE-875A-C191D34F97EB}" presName="parTx" presStyleLbl="alignNode1" presStyleIdx="2" presStyleCnt="5" custScaleX="86506">
        <dgm:presLayoutVars>
          <dgm:chMax val="0"/>
          <dgm:chPref val="0"/>
          <dgm:bulletEnabled val="1"/>
        </dgm:presLayoutVars>
      </dgm:prSet>
      <dgm:spPr/>
    </dgm:pt>
    <dgm:pt modelId="{2B5CB64A-A5A8-449E-BA48-6CF6486ABD22}" type="pres">
      <dgm:prSet presAssocID="{4194B02B-F627-40EE-875A-C191D34F97EB}" presName="desTx" presStyleLbl="alignAccFollowNode1" presStyleIdx="2" presStyleCnt="5" custScaleX="86506">
        <dgm:presLayoutVars>
          <dgm:bulletEnabled val="1"/>
        </dgm:presLayoutVars>
      </dgm:prSet>
      <dgm:spPr/>
    </dgm:pt>
    <dgm:pt modelId="{3E24A53B-D971-4FE5-8A91-DBDB203A0887}" type="pres">
      <dgm:prSet presAssocID="{B5D03678-8A73-4CAD-9CDD-600CEC966045}" presName="space" presStyleCnt="0"/>
      <dgm:spPr/>
    </dgm:pt>
    <dgm:pt modelId="{B1E0632A-56D9-43D0-B1E1-E3AB4101E665}" type="pres">
      <dgm:prSet presAssocID="{E4B2090B-B985-4A1D-A18E-359527C88790}" presName="composite" presStyleCnt="0"/>
      <dgm:spPr/>
    </dgm:pt>
    <dgm:pt modelId="{11788DE9-61D4-41B2-969A-A9B795D11C2B}" type="pres">
      <dgm:prSet presAssocID="{E4B2090B-B985-4A1D-A18E-359527C88790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B06A3129-A0BB-44ED-9387-C7F27E875FD3}" type="pres">
      <dgm:prSet presAssocID="{E4B2090B-B985-4A1D-A18E-359527C88790}" presName="desTx" presStyleLbl="alignAccFollowNode1" presStyleIdx="3" presStyleCnt="5">
        <dgm:presLayoutVars>
          <dgm:bulletEnabled val="1"/>
        </dgm:presLayoutVars>
      </dgm:prSet>
      <dgm:spPr/>
    </dgm:pt>
    <dgm:pt modelId="{94682334-AA8B-431D-8BC8-9A33D1132560}" type="pres">
      <dgm:prSet presAssocID="{9FE1AA1B-4AA6-4264-A980-0A78B4B36CC4}" presName="space" presStyleCnt="0"/>
      <dgm:spPr/>
    </dgm:pt>
    <dgm:pt modelId="{88B50D82-BC7B-4744-A8D5-E90B693D8621}" type="pres">
      <dgm:prSet presAssocID="{86B76739-D635-40C5-ABAA-36419700CAFF}" presName="composite" presStyleCnt="0"/>
      <dgm:spPr/>
    </dgm:pt>
    <dgm:pt modelId="{4267F62A-6502-43DE-A11E-D2D6D856D1BA}" type="pres">
      <dgm:prSet presAssocID="{86B76739-D635-40C5-ABAA-36419700CAFF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6F5B5B05-F2C7-46BC-8F67-1C28DA1C2D0A}" type="pres">
      <dgm:prSet presAssocID="{86B76739-D635-40C5-ABAA-36419700CAFF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2F633A08-FEA0-49AB-B5EE-74B51F6111AC}" type="presOf" srcId="{E6FCB713-5F07-46F7-A87B-B2EC568AB4CA}" destId="{6F5B5B05-F2C7-46BC-8F67-1C28DA1C2D0A}" srcOrd="0" destOrd="0" presId="urn:microsoft.com/office/officeart/2005/8/layout/hList1"/>
    <dgm:cxn modelId="{01653B15-F8A7-4D9F-A1B3-974E5CF5C46C}" type="presOf" srcId="{E4B2090B-B985-4A1D-A18E-359527C88790}" destId="{11788DE9-61D4-41B2-969A-A9B795D11C2B}" srcOrd="0" destOrd="0" presId="urn:microsoft.com/office/officeart/2005/8/layout/hList1"/>
    <dgm:cxn modelId="{4CDC4018-29A2-4EC3-9BE7-0A1B8C67583D}" type="presOf" srcId="{4AB2A271-6C35-4E63-BCB1-0638248AD13C}" destId="{6643BC43-5797-4AE1-8BFA-C1F9828F71B2}" srcOrd="0" destOrd="0" presId="urn:microsoft.com/office/officeart/2005/8/layout/hList1"/>
    <dgm:cxn modelId="{2665B41B-43C9-4877-800A-A4578BA9FFC4}" type="presOf" srcId="{86B76739-D635-40C5-ABAA-36419700CAFF}" destId="{4267F62A-6502-43DE-A11E-D2D6D856D1BA}" srcOrd="0" destOrd="0" presId="urn:microsoft.com/office/officeart/2005/8/layout/hList1"/>
    <dgm:cxn modelId="{3C3EBD1F-0155-4680-B4E5-8403C704ED27}" type="presOf" srcId="{FEB00D19-DB8C-4C5C-A1C1-82CDED0592E8}" destId="{E8137B3C-88A8-4D28-A2B7-3DDED1F1974C}" srcOrd="0" destOrd="0" presId="urn:microsoft.com/office/officeart/2005/8/layout/hList1"/>
    <dgm:cxn modelId="{2E9BF234-ED16-4DF4-A3B6-D3B7561B000D}" srcId="{CB41E660-B7D4-4C6B-B822-D4D35BFEB0DA}" destId="{4A50E4D3-CC0A-4F7F-AF4B-480B2F44ED14}" srcOrd="0" destOrd="0" parTransId="{84B091EE-6A7C-4AE7-943A-33B3C788E050}" sibTransId="{21D21F0D-D6A7-4D2A-8831-8D659893C192}"/>
    <dgm:cxn modelId="{73A95B68-0CFE-48C6-B5C0-1E454810E598}" type="presOf" srcId="{4194B02B-F627-40EE-875A-C191D34F97EB}" destId="{EFCEE5D3-2708-4B99-9D68-C22A571835EB}" srcOrd="0" destOrd="0" presId="urn:microsoft.com/office/officeart/2005/8/layout/hList1"/>
    <dgm:cxn modelId="{DEBF3873-7C75-4DDA-9828-FDB377F0E5BF}" srcId="{BEF95732-6866-44A1-8054-9FD7BDA6655F}" destId="{FEB00D19-DB8C-4C5C-A1C1-82CDED0592E8}" srcOrd="0" destOrd="0" parTransId="{63928123-5879-40E3-A17F-FE22ECD6E15D}" sibTransId="{05C42E2B-36E8-4609-B6C0-2C62D126947A}"/>
    <dgm:cxn modelId="{8D423055-FF46-4DD5-9470-E3D88C1706D8}" type="presOf" srcId="{BEF95732-6866-44A1-8054-9FD7BDA6655F}" destId="{30179B10-4B5C-40D0-95F8-D282D6F30DF0}" srcOrd="0" destOrd="0" presId="urn:microsoft.com/office/officeart/2005/8/layout/hList1"/>
    <dgm:cxn modelId="{044AA280-47F9-436F-ACAE-F633605596EF}" type="presOf" srcId="{3382ECB7-D651-4849-856F-1EA01794A8D7}" destId="{2B5CB64A-A5A8-449E-BA48-6CF6486ABD22}" srcOrd="0" destOrd="0" presId="urn:microsoft.com/office/officeart/2005/8/layout/hList1"/>
    <dgm:cxn modelId="{EA8CEE8A-D269-4C0D-A253-90FA8177D99B}" srcId="{4194B02B-F627-40EE-875A-C191D34F97EB}" destId="{3382ECB7-D651-4849-856F-1EA01794A8D7}" srcOrd="0" destOrd="0" parTransId="{E22FF951-A156-4A25-A3B9-0FE907C606F6}" sibTransId="{5FD8AC31-9C7F-420F-9134-2CAF6F0C59F1}"/>
    <dgm:cxn modelId="{8E0433A3-4710-40E3-9BF1-8F24EA2E6DB0}" srcId="{86B76739-D635-40C5-ABAA-36419700CAFF}" destId="{E6FCB713-5F07-46F7-A87B-B2EC568AB4CA}" srcOrd="0" destOrd="0" parTransId="{A42B92FD-9D63-44D7-B5EB-15077E873FC0}" sibTransId="{AF519C49-C7A0-4685-A006-97FD6C820DF3}"/>
    <dgm:cxn modelId="{EB6F48AA-C226-4FBF-8B1F-A8C9BBDBDD81}" srcId="{4AB2A271-6C35-4E63-BCB1-0638248AD13C}" destId="{BEF95732-6866-44A1-8054-9FD7BDA6655F}" srcOrd="1" destOrd="0" parTransId="{6DCF1CAD-3427-4967-BD93-CA93294F6601}" sibTransId="{64E771E7-FF5E-41D0-8571-530365E6B480}"/>
    <dgm:cxn modelId="{AB999DC0-1AD1-40EF-9AFE-BF5E54E08321}" srcId="{4AB2A271-6C35-4E63-BCB1-0638248AD13C}" destId="{4194B02B-F627-40EE-875A-C191D34F97EB}" srcOrd="2" destOrd="0" parTransId="{5851862F-16CE-4FE6-844D-B15B0D13FB80}" sibTransId="{B5D03678-8A73-4CAD-9CDD-600CEC966045}"/>
    <dgm:cxn modelId="{ECEAB6C0-553C-4226-A8F6-DD4955D980B5}" type="presOf" srcId="{4A50E4D3-CC0A-4F7F-AF4B-480B2F44ED14}" destId="{DBE7E001-2554-4A9F-9CF9-E340C9C704AB}" srcOrd="0" destOrd="0" presId="urn:microsoft.com/office/officeart/2005/8/layout/hList1"/>
    <dgm:cxn modelId="{BFC447CD-4CB4-4F06-BFC7-D392852D36EB}" srcId="{4AB2A271-6C35-4E63-BCB1-0638248AD13C}" destId="{86B76739-D635-40C5-ABAA-36419700CAFF}" srcOrd="4" destOrd="0" parTransId="{DAAAEC37-96B6-46B8-BA21-FE964EAD2E37}" sibTransId="{B95B9984-93E9-4575-AC15-F870330B39DA}"/>
    <dgm:cxn modelId="{19FB87CD-ED4C-4152-94A0-434F912FAACA}" type="presOf" srcId="{9693AD02-3578-40F4-A854-2C93B8AB1885}" destId="{B06A3129-A0BB-44ED-9387-C7F27E875FD3}" srcOrd="0" destOrd="0" presId="urn:microsoft.com/office/officeart/2005/8/layout/hList1"/>
    <dgm:cxn modelId="{36DF94CD-47B0-4182-82A6-408F0743C28A}" srcId="{4AB2A271-6C35-4E63-BCB1-0638248AD13C}" destId="{CB41E660-B7D4-4C6B-B822-D4D35BFEB0DA}" srcOrd="0" destOrd="0" parTransId="{EFC5796C-EADC-4682-A44C-D295D725017E}" sibTransId="{1A01AF79-0EED-496C-8107-5872E2D934A4}"/>
    <dgm:cxn modelId="{21FB26D1-060B-481F-97BF-977E89B9F6AD}" type="presOf" srcId="{CB41E660-B7D4-4C6B-B822-D4D35BFEB0DA}" destId="{D2077242-9904-4B79-86F5-FDBCA24C5188}" srcOrd="0" destOrd="0" presId="urn:microsoft.com/office/officeart/2005/8/layout/hList1"/>
    <dgm:cxn modelId="{14D9F2DE-9E8F-4420-ABD1-F9F186F20C3D}" srcId="{4AB2A271-6C35-4E63-BCB1-0638248AD13C}" destId="{E4B2090B-B985-4A1D-A18E-359527C88790}" srcOrd="3" destOrd="0" parTransId="{F8A77C41-F73A-4B00-A413-BB7A4734A164}" sibTransId="{9FE1AA1B-4AA6-4264-A980-0A78B4B36CC4}"/>
    <dgm:cxn modelId="{40E235F5-4324-4E63-B0B4-72A92BCCD454}" srcId="{E4B2090B-B985-4A1D-A18E-359527C88790}" destId="{9693AD02-3578-40F4-A854-2C93B8AB1885}" srcOrd="0" destOrd="0" parTransId="{86F7EAF1-0CE9-445B-AD19-E12F1AD53F38}" sibTransId="{845DB5A4-A801-43C1-9496-A2246406E4DE}"/>
    <dgm:cxn modelId="{4FBD5EFE-883B-484A-A328-8C35C2DD98E3}" type="presParOf" srcId="{6643BC43-5797-4AE1-8BFA-C1F9828F71B2}" destId="{C182D97D-2068-49CF-AB09-0154412D1798}" srcOrd="0" destOrd="0" presId="urn:microsoft.com/office/officeart/2005/8/layout/hList1"/>
    <dgm:cxn modelId="{4F9CA806-7D65-471B-B71D-D02CD2B5AE05}" type="presParOf" srcId="{C182D97D-2068-49CF-AB09-0154412D1798}" destId="{D2077242-9904-4B79-86F5-FDBCA24C5188}" srcOrd="0" destOrd="0" presId="urn:microsoft.com/office/officeart/2005/8/layout/hList1"/>
    <dgm:cxn modelId="{2F52DC10-A64F-459D-8B3E-4CB3AEE1D21E}" type="presParOf" srcId="{C182D97D-2068-49CF-AB09-0154412D1798}" destId="{DBE7E001-2554-4A9F-9CF9-E340C9C704AB}" srcOrd="1" destOrd="0" presId="urn:microsoft.com/office/officeart/2005/8/layout/hList1"/>
    <dgm:cxn modelId="{98E94BCD-3722-4FC1-8C1D-FB2DD5DDE87B}" type="presParOf" srcId="{6643BC43-5797-4AE1-8BFA-C1F9828F71B2}" destId="{4C3A3FAE-E66D-4846-B059-95CD0DBBA4F4}" srcOrd="1" destOrd="0" presId="urn:microsoft.com/office/officeart/2005/8/layout/hList1"/>
    <dgm:cxn modelId="{39C47C6A-FF10-4E83-9E21-9D48DBE1F3CE}" type="presParOf" srcId="{6643BC43-5797-4AE1-8BFA-C1F9828F71B2}" destId="{82BE39D9-70CC-4454-97CE-0C7AE26A5FC1}" srcOrd="2" destOrd="0" presId="urn:microsoft.com/office/officeart/2005/8/layout/hList1"/>
    <dgm:cxn modelId="{A40B84E5-A5B7-4A19-AC4E-5DABDB59CCAD}" type="presParOf" srcId="{82BE39D9-70CC-4454-97CE-0C7AE26A5FC1}" destId="{30179B10-4B5C-40D0-95F8-D282D6F30DF0}" srcOrd="0" destOrd="0" presId="urn:microsoft.com/office/officeart/2005/8/layout/hList1"/>
    <dgm:cxn modelId="{67284D9F-F0EA-4934-AA63-D5917C610D78}" type="presParOf" srcId="{82BE39D9-70CC-4454-97CE-0C7AE26A5FC1}" destId="{E8137B3C-88A8-4D28-A2B7-3DDED1F1974C}" srcOrd="1" destOrd="0" presId="urn:microsoft.com/office/officeart/2005/8/layout/hList1"/>
    <dgm:cxn modelId="{B822AB5F-0D86-4050-8BC7-68A55437912C}" type="presParOf" srcId="{6643BC43-5797-4AE1-8BFA-C1F9828F71B2}" destId="{1873F8E6-B3E7-424D-AF86-7948B5EA946F}" srcOrd="3" destOrd="0" presId="urn:microsoft.com/office/officeart/2005/8/layout/hList1"/>
    <dgm:cxn modelId="{DEBADD1C-88FE-4B98-8719-E24C551A52FA}" type="presParOf" srcId="{6643BC43-5797-4AE1-8BFA-C1F9828F71B2}" destId="{686DAF42-3B33-463B-8D09-00A81BA69D26}" srcOrd="4" destOrd="0" presId="urn:microsoft.com/office/officeart/2005/8/layout/hList1"/>
    <dgm:cxn modelId="{9DD55EA5-F6D1-4E68-ACA1-BBF605794B41}" type="presParOf" srcId="{686DAF42-3B33-463B-8D09-00A81BA69D26}" destId="{EFCEE5D3-2708-4B99-9D68-C22A571835EB}" srcOrd="0" destOrd="0" presId="urn:microsoft.com/office/officeart/2005/8/layout/hList1"/>
    <dgm:cxn modelId="{4C24BF62-C0AE-4D8A-AB68-195388B50BBB}" type="presParOf" srcId="{686DAF42-3B33-463B-8D09-00A81BA69D26}" destId="{2B5CB64A-A5A8-449E-BA48-6CF6486ABD22}" srcOrd="1" destOrd="0" presId="urn:microsoft.com/office/officeart/2005/8/layout/hList1"/>
    <dgm:cxn modelId="{FEBD831C-687B-48B3-833D-9227FC35047F}" type="presParOf" srcId="{6643BC43-5797-4AE1-8BFA-C1F9828F71B2}" destId="{3E24A53B-D971-4FE5-8A91-DBDB203A0887}" srcOrd="5" destOrd="0" presId="urn:microsoft.com/office/officeart/2005/8/layout/hList1"/>
    <dgm:cxn modelId="{9AA6E981-7E04-4280-9759-4D1FF9707EB0}" type="presParOf" srcId="{6643BC43-5797-4AE1-8BFA-C1F9828F71B2}" destId="{B1E0632A-56D9-43D0-B1E1-E3AB4101E665}" srcOrd="6" destOrd="0" presId="urn:microsoft.com/office/officeart/2005/8/layout/hList1"/>
    <dgm:cxn modelId="{C1E00D7D-AD28-4250-943B-93E7720AD54F}" type="presParOf" srcId="{B1E0632A-56D9-43D0-B1E1-E3AB4101E665}" destId="{11788DE9-61D4-41B2-969A-A9B795D11C2B}" srcOrd="0" destOrd="0" presId="urn:microsoft.com/office/officeart/2005/8/layout/hList1"/>
    <dgm:cxn modelId="{7F0C3BBB-4A4E-440D-9400-261DC3B6C14F}" type="presParOf" srcId="{B1E0632A-56D9-43D0-B1E1-E3AB4101E665}" destId="{B06A3129-A0BB-44ED-9387-C7F27E875FD3}" srcOrd="1" destOrd="0" presId="urn:microsoft.com/office/officeart/2005/8/layout/hList1"/>
    <dgm:cxn modelId="{91922636-153F-4683-BE93-ED7E44E1F6A6}" type="presParOf" srcId="{6643BC43-5797-4AE1-8BFA-C1F9828F71B2}" destId="{94682334-AA8B-431D-8BC8-9A33D1132560}" srcOrd="7" destOrd="0" presId="urn:microsoft.com/office/officeart/2005/8/layout/hList1"/>
    <dgm:cxn modelId="{372F06B1-2B92-4321-A9EF-25092E2D3E12}" type="presParOf" srcId="{6643BC43-5797-4AE1-8BFA-C1F9828F71B2}" destId="{88B50D82-BC7B-4744-A8D5-E90B693D8621}" srcOrd="8" destOrd="0" presId="urn:microsoft.com/office/officeart/2005/8/layout/hList1"/>
    <dgm:cxn modelId="{5D9B9BA7-CB52-4D2C-9711-6B524241CC7D}" type="presParOf" srcId="{88B50D82-BC7B-4744-A8D5-E90B693D8621}" destId="{4267F62A-6502-43DE-A11E-D2D6D856D1BA}" srcOrd="0" destOrd="0" presId="urn:microsoft.com/office/officeart/2005/8/layout/hList1"/>
    <dgm:cxn modelId="{44156F39-8084-4063-9E81-8F13BC958BF5}" type="presParOf" srcId="{88B50D82-BC7B-4744-A8D5-E90B693D8621}" destId="{6F5B5B05-F2C7-46BC-8F67-1C28DA1C2D0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20ACE5-F1A8-4E96-BDCC-4C95D7152B3E}" type="doc">
      <dgm:prSet loTypeId="urn:microsoft.com/office/officeart/2005/8/layout/bList2" loCatId="list" qsTypeId="urn:microsoft.com/office/officeart/2005/8/quickstyle/simple3" qsCatId="simple" csTypeId="urn:microsoft.com/office/officeart/2005/8/colors/accent4_1" csCatId="accent4" phldr="1"/>
      <dgm:spPr/>
      <dgm:t>
        <a:bodyPr/>
        <a:lstStyle/>
        <a:p>
          <a:endParaRPr lang="en-US"/>
        </a:p>
      </dgm:t>
    </dgm:pt>
    <dgm:pt modelId="{B0E68CA8-CFCE-42E0-8001-55DEFC2377E6}">
      <dgm:prSet/>
      <dgm:spPr>
        <a:ln>
          <a:noFill/>
        </a:ln>
      </dgm:spPr>
      <dgm:t>
        <a:bodyPr/>
        <a:lstStyle/>
        <a:p>
          <a:r>
            <a:rPr lang="en-US" dirty="0">
              <a:latin typeface="Source Sans 3" panose="020B0503030403020204" pitchFamily="34" charset="0"/>
            </a:rPr>
            <a:t>Schools</a:t>
          </a:r>
        </a:p>
      </dgm:t>
    </dgm:pt>
    <dgm:pt modelId="{3624FA8A-C9A0-4092-94C0-5CE657C8B501}" type="parTrans" cxnId="{81FEBB5C-E357-4600-A2C9-D5DF0B9BD9D1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19CDBDED-F22D-4D6F-8FE3-A4C9524EEC6A}" type="sibTrans" cxnId="{81FEBB5C-E357-4600-A2C9-D5DF0B9BD9D1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F6BD6E61-3928-449E-9075-60D337237F8C}">
      <dgm:prSet custT="1"/>
      <dgm:spPr/>
      <dgm:t>
        <a:bodyPr/>
        <a:lstStyle/>
        <a:p>
          <a:r>
            <a:rPr lang="en-US" sz="1800" dirty="0">
              <a:latin typeface="Source Sans 3" panose="020B0503030403020204" pitchFamily="34" charset="0"/>
            </a:rPr>
            <a:t>Collect 5 samples from an outlet usually used for consumption - no point of use (POU) devices should be used at these locations unless all taps have POUs</a:t>
          </a:r>
        </a:p>
      </dgm:t>
    </dgm:pt>
    <dgm:pt modelId="{9143A090-DBD3-4717-8BE4-A29BE6FA04C0}" type="parTrans" cxnId="{A4541A81-E57C-474F-B746-0E193B5F790E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A531D0C7-8B88-43FA-8D51-35E1F85C2D53}" type="sibTrans" cxnId="{A4541A81-E57C-474F-B746-0E193B5F790E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BFA03A8C-68ED-445F-9AB1-B1353B90894C}">
      <dgm:prSet custT="1"/>
      <dgm:spPr/>
      <dgm:t>
        <a:bodyPr/>
        <a:lstStyle/>
        <a:p>
          <a:r>
            <a:rPr lang="en-US" sz="1800" dirty="0">
              <a:latin typeface="Source Sans 3" panose="020B0503030403020204" pitchFamily="34" charset="0"/>
            </a:rPr>
            <a:t>Ideal sampling locations, where possible, include:</a:t>
          </a:r>
        </a:p>
      </dgm:t>
    </dgm:pt>
    <dgm:pt modelId="{02A0BA94-84B3-4D53-94F7-34B33354D2E1}" type="parTrans" cxnId="{A56A33AC-A7FD-4BA0-AB46-64FE4E829372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1BDD4E31-E2C5-45B9-BBFC-73FC6FCA3632}" type="sibTrans" cxnId="{A56A33AC-A7FD-4BA0-AB46-64FE4E829372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B395459E-9F66-451D-B52C-5558C3CBAAF3}">
      <dgm:prSet/>
      <dgm:spPr/>
      <dgm:t>
        <a:bodyPr/>
        <a:lstStyle/>
        <a:p>
          <a:r>
            <a:rPr lang="en-US" dirty="0">
              <a:latin typeface="Source Sans 3" panose="020B0503030403020204" pitchFamily="34" charset="0"/>
            </a:rPr>
            <a:t>Childcare Facilities</a:t>
          </a:r>
        </a:p>
      </dgm:t>
    </dgm:pt>
    <dgm:pt modelId="{20AE83E8-7C5F-4712-9929-1E592CD74636}" type="parTrans" cxnId="{AC359348-ACE2-434E-962E-6CC3FCF36EAD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E8B414FB-3C08-4FEB-90F1-FAB10F2B0CBD}" type="sibTrans" cxnId="{AC359348-ACE2-434E-962E-6CC3FCF36EAD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60684159-2593-4717-AACD-9EA30D72E683}">
      <dgm:prSet custT="1"/>
      <dgm:spPr/>
      <dgm:t>
        <a:bodyPr/>
        <a:lstStyle/>
        <a:p>
          <a:r>
            <a:rPr lang="en-US" sz="1800" dirty="0">
              <a:latin typeface="Source Sans 3" panose="020B0503030403020204" pitchFamily="34" charset="0"/>
            </a:rPr>
            <a:t>Collect 2 samples from outlets usually used for consumption</a:t>
          </a:r>
        </a:p>
      </dgm:t>
    </dgm:pt>
    <dgm:pt modelId="{AFDD5221-A191-4D15-9D8E-1C1D5A88B18D}" type="parTrans" cxnId="{9F835D30-F91E-4D78-8C58-E0C591E60D25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B1E20943-7413-4E5D-A221-816DFFD69212}" type="sibTrans" cxnId="{9F835D30-F91E-4D78-8C58-E0C591E60D25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27BC7195-0E05-4962-B238-2A2C7673547A}">
      <dgm:prSet custT="1"/>
      <dgm:spPr/>
      <dgm:t>
        <a:bodyPr/>
        <a:lstStyle/>
        <a:p>
          <a:r>
            <a:rPr lang="en-US" sz="1800" dirty="0">
              <a:latin typeface="Source Sans 3" panose="020B0503030403020204" pitchFamily="34" charset="0"/>
            </a:rPr>
            <a:t>Sampling locations must include 1 drinking fountain and 1 of the following:</a:t>
          </a:r>
        </a:p>
      </dgm:t>
    </dgm:pt>
    <dgm:pt modelId="{EC7CD9A2-F336-457E-A387-7174C0F98E73}" type="parTrans" cxnId="{6DC49B3D-347C-4D3A-BCD4-432B898054D3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9FB9670A-BA75-486F-B164-EF5BE3051988}" type="sibTrans" cxnId="{6DC49B3D-347C-4D3A-BCD4-432B898054D3}">
      <dgm:prSet/>
      <dgm:spPr/>
      <dgm:t>
        <a:bodyPr/>
        <a:lstStyle/>
        <a:p>
          <a:endParaRPr lang="en-US">
            <a:latin typeface="Source Sans 3" panose="020B0503030403020204" pitchFamily="34" charset="0"/>
          </a:endParaRPr>
        </a:p>
      </dgm:t>
    </dgm:pt>
    <dgm:pt modelId="{C2A5387E-31D9-4A67-B684-D09C0A9D7FD1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1800" dirty="0">
              <a:latin typeface="Source Sans 3" panose="020B0503030403020204" pitchFamily="34" charset="0"/>
            </a:rPr>
            <a:t>2 drinking fountains</a:t>
          </a:r>
        </a:p>
      </dgm:t>
    </dgm:pt>
    <dgm:pt modelId="{5BBACC2B-B253-4B58-AFCD-EB3B7005EE64}" type="parTrans" cxnId="{F4BA3CF1-8424-40E8-82BB-BE7DBC39B750}">
      <dgm:prSet/>
      <dgm:spPr/>
      <dgm:t>
        <a:bodyPr/>
        <a:lstStyle/>
        <a:p>
          <a:endParaRPr lang="en-US"/>
        </a:p>
      </dgm:t>
    </dgm:pt>
    <dgm:pt modelId="{A64FE0AA-4C1C-43CB-AFD8-61D63E14B1A2}" type="sibTrans" cxnId="{F4BA3CF1-8424-40E8-82BB-BE7DBC39B750}">
      <dgm:prSet/>
      <dgm:spPr/>
      <dgm:t>
        <a:bodyPr/>
        <a:lstStyle/>
        <a:p>
          <a:endParaRPr lang="en-US"/>
        </a:p>
      </dgm:t>
    </dgm:pt>
    <dgm:pt modelId="{489B5BB2-6BEB-4D95-B186-7F04F37F134A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1800" dirty="0">
              <a:latin typeface="Source Sans 3" panose="020B0503030403020204" pitchFamily="34" charset="0"/>
            </a:rPr>
            <a:t>1 kitchen faucet (used for food or drink preparation)</a:t>
          </a:r>
        </a:p>
      </dgm:t>
    </dgm:pt>
    <dgm:pt modelId="{2BC0D843-2F83-4E39-B9DE-60D79B4F3FFE}" type="parTrans" cxnId="{9A41E1C8-8B58-43CF-9564-650F9A6BDD89}">
      <dgm:prSet/>
      <dgm:spPr/>
      <dgm:t>
        <a:bodyPr/>
        <a:lstStyle/>
        <a:p>
          <a:endParaRPr lang="en-US"/>
        </a:p>
      </dgm:t>
    </dgm:pt>
    <dgm:pt modelId="{23A85969-FD12-4A9B-8A8B-9C8E4BAF2A52}" type="sibTrans" cxnId="{9A41E1C8-8B58-43CF-9564-650F9A6BDD89}">
      <dgm:prSet/>
      <dgm:spPr/>
      <dgm:t>
        <a:bodyPr/>
        <a:lstStyle/>
        <a:p>
          <a:endParaRPr lang="en-US"/>
        </a:p>
      </dgm:t>
    </dgm:pt>
    <dgm:pt modelId="{73A4BC77-F178-4989-9983-BB3970C455D9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1800" dirty="0">
              <a:latin typeface="Source Sans 3" panose="020B0503030403020204" pitchFamily="34" charset="0"/>
            </a:rPr>
            <a:t>1 classroom faucet</a:t>
          </a:r>
        </a:p>
      </dgm:t>
    </dgm:pt>
    <dgm:pt modelId="{349673B1-5C34-40A1-A6DB-D47952ADFC13}" type="parTrans" cxnId="{E4FE84D2-DDA8-4855-B72B-174E4E036F9C}">
      <dgm:prSet/>
      <dgm:spPr/>
      <dgm:t>
        <a:bodyPr/>
        <a:lstStyle/>
        <a:p>
          <a:endParaRPr lang="en-US"/>
        </a:p>
      </dgm:t>
    </dgm:pt>
    <dgm:pt modelId="{2EE3343F-A152-41AE-BFAE-6964418AC993}" type="sibTrans" cxnId="{E4FE84D2-DDA8-4855-B72B-174E4E036F9C}">
      <dgm:prSet/>
      <dgm:spPr/>
      <dgm:t>
        <a:bodyPr/>
        <a:lstStyle/>
        <a:p>
          <a:endParaRPr lang="en-US"/>
        </a:p>
      </dgm:t>
    </dgm:pt>
    <dgm:pt modelId="{04DE9B7E-1A10-4E6B-97AB-C119BCB76049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1800" dirty="0">
              <a:latin typeface="Source Sans 3" panose="020B0503030403020204" pitchFamily="34" charset="0"/>
            </a:rPr>
            <a:t>1 faucet in the nurse’s office</a:t>
          </a:r>
        </a:p>
      </dgm:t>
    </dgm:pt>
    <dgm:pt modelId="{44FEE604-5C7D-46C9-A54F-AA200DB10E18}" type="parTrans" cxnId="{657034AA-E1A2-4E97-9B40-859A18EC5541}">
      <dgm:prSet/>
      <dgm:spPr/>
      <dgm:t>
        <a:bodyPr/>
        <a:lstStyle/>
        <a:p>
          <a:endParaRPr lang="en-US"/>
        </a:p>
      </dgm:t>
    </dgm:pt>
    <dgm:pt modelId="{2E98FACC-BD3C-4E40-B2AD-13C21FF03F02}" type="sibTrans" cxnId="{657034AA-E1A2-4E97-9B40-859A18EC5541}">
      <dgm:prSet/>
      <dgm:spPr/>
      <dgm:t>
        <a:bodyPr/>
        <a:lstStyle/>
        <a:p>
          <a:endParaRPr lang="en-US"/>
        </a:p>
      </dgm:t>
    </dgm:pt>
    <dgm:pt modelId="{68E96885-CB6E-4A23-89C4-C3A581379383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1800" dirty="0">
              <a:latin typeface="Source Sans 3" panose="020B0503030403020204" pitchFamily="34" charset="0"/>
            </a:rPr>
            <a:t>Kitchen faucet where food or drinks are prepared</a:t>
          </a:r>
        </a:p>
      </dgm:t>
    </dgm:pt>
    <dgm:pt modelId="{041ABBED-54DB-455A-9D60-BE5525B270E4}" type="parTrans" cxnId="{0425FDF7-6CE5-4AE8-863B-ED488F11F016}">
      <dgm:prSet/>
      <dgm:spPr/>
      <dgm:t>
        <a:bodyPr/>
        <a:lstStyle/>
        <a:p>
          <a:endParaRPr lang="en-US"/>
        </a:p>
      </dgm:t>
    </dgm:pt>
    <dgm:pt modelId="{C1BED89D-A1A3-4939-AAA1-973EBD8A844A}" type="sibTrans" cxnId="{0425FDF7-6CE5-4AE8-863B-ED488F11F016}">
      <dgm:prSet/>
      <dgm:spPr/>
      <dgm:t>
        <a:bodyPr/>
        <a:lstStyle/>
        <a:p>
          <a:endParaRPr lang="en-US"/>
        </a:p>
      </dgm:t>
    </dgm:pt>
    <dgm:pt modelId="{C6AE3627-38AC-444C-A445-649EB2137C46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1800" dirty="0">
              <a:latin typeface="Source Sans 3" panose="020B0503030403020204" pitchFamily="34" charset="0"/>
            </a:rPr>
            <a:t>Classroom faucet</a:t>
          </a:r>
        </a:p>
      </dgm:t>
    </dgm:pt>
    <dgm:pt modelId="{5E039989-8159-4FFF-AB5F-89909D9D01DE}" type="parTrans" cxnId="{B8E2F2CE-45D4-401F-BCB4-D4E41E032DEE}">
      <dgm:prSet/>
      <dgm:spPr/>
      <dgm:t>
        <a:bodyPr/>
        <a:lstStyle/>
        <a:p>
          <a:endParaRPr lang="en-US"/>
        </a:p>
      </dgm:t>
    </dgm:pt>
    <dgm:pt modelId="{4A68D83C-23A5-4386-9FA2-8DEB1010EF41}" type="sibTrans" cxnId="{B8E2F2CE-45D4-401F-BCB4-D4E41E032DEE}">
      <dgm:prSet/>
      <dgm:spPr/>
      <dgm:t>
        <a:bodyPr/>
        <a:lstStyle/>
        <a:p>
          <a:endParaRPr lang="en-US"/>
        </a:p>
      </dgm:t>
    </dgm:pt>
    <dgm:pt modelId="{8F51115B-9B68-4270-B865-6622D6975414}">
      <dgm:prSet custT="1"/>
      <dgm:spPr/>
      <dgm:t>
        <a:bodyPr/>
        <a:lstStyle/>
        <a:p>
          <a:pPr>
            <a:buFont typeface="Wingdings" panose="05000000000000000000" pitchFamily="2" charset="2"/>
            <a:buChar char="ü"/>
          </a:pPr>
          <a:r>
            <a:rPr lang="en-US" sz="1800" dirty="0">
              <a:latin typeface="Source Sans 3" panose="020B0503030403020204" pitchFamily="34" charset="0"/>
            </a:rPr>
            <a:t>Another outlet used for drinking</a:t>
          </a:r>
        </a:p>
      </dgm:t>
    </dgm:pt>
    <dgm:pt modelId="{67D932FB-521E-4A98-A24A-7E6EA1CA1BDA}" type="parTrans" cxnId="{CC3283CA-4E3F-4227-8309-75CED4724813}">
      <dgm:prSet/>
      <dgm:spPr/>
      <dgm:t>
        <a:bodyPr/>
        <a:lstStyle/>
        <a:p>
          <a:endParaRPr lang="en-US"/>
        </a:p>
      </dgm:t>
    </dgm:pt>
    <dgm:pt modelId="{450FEDDC-3816-4542-805B-4E4BB3CF8B37}" type="sibTrans" cxnId="{CC3283CA-4E3F-4227-8309-75CED4724813}">
      <dgm:prSet/>
      <dgm:spPr/>
      <dgm:t>
        <a:bodyPr/>
        <a:lstStyle/>
        <a:p>
          <a:endParaRPr lang="en-US"/>
        </a:p>
      </dgm:t>
    </dgm:pt>
    <dgm:pt modelId="{21514C3E-D405-4E77-B9F6-34E7B80FA8A1}" type="pres">
      <dgm:prSet presAssocID="{3120ACE5-F1A8-4E96-BDCC-4C95D7152B3E}" presName="diagram" presStyleCnt="0">
        <dgm:presLayoutVars>
          <dgm:dir/>
          <dgm:animLvl val="lvl"/>
          <dgm:resizeHandles val="exact"/>
        </dgm:presLayoutVars>
      </dgm:prSet>
      <dgm:spPr/>
    </dgm:pt>
    <dgm:pt modelId="{62D05D14-B31F-4683-BECF-15AEA0AE6C8E}" type="pres">
      <dgm:prSet presAssocID="{B0E68CA8-CFCE-42E0-8001-55DEFC2377E6}" presName="compNode" presStyleCnt="0"/>
      <dgm:spPr/>
    </dgm:pt>
    <dgm:pt modelId="{CD1F8514-C793-4B50-A898-664FB147CCE8}" type="pres">
      <dgm:prSet presAssocID="{B0E68CA8-CFCE-42E0-8001-55DEFC2377E6}" presName="childRect" presStyleLbl="bgAcc1" presStyleIdx="0" presStyleCnt="2">
        <dgm:presLayoutVars>
          <dgm:bulletEnabled val="1"/>
        </dgm:presLayoutVars>
      </dgm:prSet>
      <dgm:spPr/>
    </dgm:pt>
    <dgm:pt modelId="{9DD0CDDD-5D47-4676-9FAC-6DA52945DAB1}" type="pres">
      <dgm:prSet presAssocID="{B0E68CA8-CFCE-42E0-8001-55DEFC2377E6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9EE41BF8-7923-4B4C-A264-30A3FCDA24C9}" type="pres">
      <dgm:prSet presAssocID="{B0E68CA8-CFCE-42E0-8001-55DEFC2377E6}" presName="parentRect" presStyleLbl="alignNode1" presStyleIdx="0" presStyleCnt="2"/>
      <dgm:spPr/>
    </dgm:pt>
    <dgm:pt modelId="{56257DFE-D20E-4DB8-B043-6E52A4082D0D}" type="pres">
      <dgm:prSet presAssocID="{B0E68CA8-CFCE-42E0-8001-55DEFC2377E6}" presName="adorn" presStyleLbl="fgAccFollowNode1" presStyleIdx="0" presStyleCnt="2" custLinFactNeighborX="-49473" custLinFactNeighborY="-16814"/>
      <dgm:spPr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 outline"/>
        </a:ext>
      </dgm:extLst>
    </dgm:pt>
    <dgm:pt modelId="{6CE31BE5-26E6-4DDB-B1B2-ABB1EB722DA3}" type="pres">
      <dgm:prSet presAssocID="{19CDBDED-F22D-4D6F-8FE3-A4C9524EEC6A}" presName="sibTrans" presStyleLbl="sibTrans2D1" presStyleIdx="0" presStyleCnt="0"/>
      <dgm:spPr/>
    </dgm:pt>
    <dgm:pt modelId="{6BE1BDB9-46F4-4D57-BC1E-B19B2E5B2D76}" type="pres">
      <dgm:prSet presAssocID="{B395459E-9F66-451D-B52C-5558C3CBAAF3}" presName="compNode" presStyleCnt="0"/>
      <dgm:spPr/>
    </dgm:pt>
    <dgm:pt modelId="{FD47258D-83BD-481D-A3C0-F966A5280488}" type="pres">
      <dgm:prSet presAssocID="{B395459E-9F66-451D-B52C-5558C3CBAAF3}" presName="childRect" presStyleLbl="bgAcc1" presStyleIdx="1" presStyleCnt="2">
        <dgm:presLayoutVars>
          <dgm:bulletEnabled val="1"/>
        </dgm:presLayoutVars>
      </dgm:prSet>
      <dgm:spPr/>
    </dgm:pt>
    <dgm:pt modelId="{B3DBFE04-EA81-44FC-9573-36BB11F355DB}" type="pres">
      <dgm:prSet presAssocID="{B395459E-9F66-451D-B52C-5558C3CBAAF3}" presName="parentText" presStyleLbl="node1" presStyleIdx="0" presStyleCnt="0">
        <dgm:presLayoutVars>
          <dgm:chMax val="0"/>
          <dgm:bulletEnabled val="1"/>
        </dgm:presLayoutVars>
      </dgm:prSet>
      <dgm:spPr/>
    </dgm:pt>
    <dgm:pt modelId="{D45F0B27-637D-4202-A44D-03FED010A407}" type="pres">
      <dgm:prSet presAssocID="{B395459E-9F66-451D-B52C-5558C3CBAAF3}" presName="parentRect" presStyleLbl="alignNode1" presStyleIdx="1" presStyleCnt="2"/>
      <dgm:spPr/>
    </dgm:pt>
    <dgm:pt modelId="{5693C807-3F40-45E9-AF95-27FC34056383}" type="pres">
      <dgm:prSet presAssocID="{B395459E-9F66-451D-B52C-5558C3CBAAF3}" presName="adorn" presStyleLbl="fgAccFollowNode1" presStyleIdx="1" presStyleCnt="2" custLinFactNeighborX="-24112" custLinFactNeighborY="-17750"/>
      <dgm:spPr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cking Horse outline"/>
        </a:ext>
      </dgm:extLst>
    </dgm:pt>
  </dgm:ptLst>
  <dgm:cxnLst>
    <dgm:cxn modelId="{E3323506-79A8-444D-BE0B-E9B980CCBFAA}" type="presOf" srcId="{3120ACE5-F1A8-4E96-BDCC-4C95D7152B3E}" destId="{21514C3E-D405-4E77-B9F6-34E7B80FA8A1}" srcOrd="0" destOrd="0" presId="urn:microsoft.com/office/officeart/2005/8/layout/bList2"/>
    <dgm:cxn modelId="{3CB73910-32B6-43CC-B9C0-FB99EECC3D0C}" type="presOf" srcId="{27BC7195-0E05-4962-B238-2A2C7673547A}" destId="{FD47258D-83BD-481D-A3C0-F966A5280488}" srcOrd="0" destOrd="1" presId="urn:microsoft.com/office/officeart/2005/8/layout/bList2"/>
    <dgm:cxn modelId="{24EBC129-5B64-4470-822C-580282001B70}" type="presOf" srcId="{8F51115B-9B68-4270-B865-6622D6975414}" destId="{FD47258D-83BD-481D-A3C0-F966A5280488}" srcOrd="0" destOrd="4" presId="urn:microsoft.com/office/officeart/2005/8/layout/bList2"/>
    <dgm:cxn modelId="{6FA8C42D-9479-4E09-82BC-1C5F481F08E9}" type="presOf" srcId="{60684159-2593-4717-AACD-9EA30D72E683}" destId="{FD47258D-83BD-481D-A3C0-F966A5280488}" srcOrd="0" destOrd="0" presId="urn:microsoft.com/office/officeart/2005/8/layout/bList2"/>
    <dgm:cxn modelId="{9F835D30-F91E-4D78-8C58-E0C591E60D25}" srcId="{B395459E-9F66-451D-B52C-5558C3CBAAF3}" destId="{60684159-2593-4717-AACD-9EA30D72E683}" srcOrd="0" destOrd="0" parTransId="{AFDD5221-A191-4D15-9D8E-1C1D5A88B18D}" sibTransId="{B1E20943-7413-4E5D-A221-816DFFD69212}"/>
    <dgm:cxn modelId="{07391F31-D376-4B7B-AE77-3B32D4F2E41F}" type="presOf" srcId="{B0E68CA8-CFCE-42E0-8001-55DEFC2377E6}" destId="{9DD0CDDD-5D47-4676-9FAC-6DA52945DAB1}" srcOrd="0" destOrd="0" presId="urn:microsoft.com/office/officeart/2005/8/layout/bList2"/>
    <dgm:cxn modelId="{DA4D0D34-0550-417E-8BE0-C0F3924F4E7E}" type="presOf" srcId="{73A4BC77-F178-4989-9983-BB3970C455D9}" destId="{CD1F8514-C793-4B50-A898-664FB147CCE8}" srcOrd="0" destOrd="4" presId="urn:microsoft.com/office/officeart/2005/8/layout/bList2"/>
    <dgm:cxn modelId="{CD6A0C3B-FAD8-4188-BC65-937D6E37FD82}" type="presOf" srcId="{B0E68CA8-CFCE-42E0-8001-55DEFC2377E6}" destId="{9EE41BF8-7923-4B4C-A264-30A3FCDA24C9}" srcOrd="1" destOrd="0" presId="urn:microsoft.com/office/officeart/2005/8/layout/bList2"/>
    <dgm:cxn modelId="{6DC49B3D-347C-4D3A-BCD4-432B898054D3}" srcId="{B395459E-9F66-451D-B52C-5558C3CBAAF3}" destId="{27BC7195-0E05-4962-B238-2A2C7673547A}" srcOrd="1" destOrd="0" parTransId="{EC7CD9A2-F336-457E-A387-7174C0F98E73}" sibTransId="{9FB9670A-BA75-486F-B164-EF5BE3051988}"/>
    <dgm:cxn modelId="{81FEBB5C-E357-4600-A2C9-D5DF0B9BD9D1}" srcId="{3120ACE5-F1A8-4E96-BDCC-4C95D7152B3E}" destId="{B0E68CA8-CFCE-42E0-8001-55DEFC2377E6}" srcOrd="0" destOrd="0" parTransId="{3624FA8A-C9A0-4092-94C0-5CE657C8B501}" sibTransId="{19CDBDED-F22D-4D6F-8FE3-A4C9524EEC6A}"/>
    <dgm:cxn modelId="{AC359348-ACE2-434E-962E-6CC3FCF36EAD}" srcId="{3120ACE5-F1A8-4E96-BDCC-4C95D7152B3E}" destId="{B395459E-9F66-451D-B52C-5558C3CBAAF3}" srcOrd="1" destOrd="0" parTransId="{20AE83E8-7C5F-4712-9929-1E592CD74636}" sibTransId="{E8B414FB-3C08-4FEB-90F1-FAB10F2B0CBD}"/>
    <dgm:cxn modelId="{812E1F4D-C080-411D-8001-64C3F2C30C04}" type="presOf" srcId="{BFA03A8C-68ED-445F-9AB1-B1353B90894C}" destId="{CD1F8514-C793-4B50-A898-664FB147CCE8}" srcOrd="0" destOrd="1" presId="urn:microsoft.com/office/officeart/2005/8/layout/bList2"/>
    <dgm:cxn modelId="{86B1CB78-B4A6-49DA-8320-5C337530DD14}" type="presOf" srcId="{C2A5387E-31D9-4A67-B684-D09C0A9D7FD1}" destId="{CD1F8514-C793-4B50-A898-664FB147CCE8}" srcOrd="0" destOrd="2" presId="urn:microsoft.com/office/officeart/2005/8/layout/bList2"/>
    <dgm:cxn modelId="{95806C80-BA15-42B8-928D-E8B3A0464B69}" type="presOf" srcId="{C6AE3627-38AC-444C-A445-649EB2137C46}" destId="{FD47258D-83BD-481D-A3C0-F966A5280488}" srcOrd="0" destOrd="3" presId="urn:microsoft.com/office/officeart/2005/8/layout/bList2"/>
    <dgm:cxn modelId="{A4541A81-E57C-474F-B746-0E193B5F790E}" srcId="{B0E68CA8-CFCE-42E0-8001-55DEFC2377E6}" destId="{F6BD6E61-3928-449E-9075-60D337237F8C}" srcOrd="0" destOrd="0" parTransId="{9143A090-DBD3-4717-8BE4-A29BE6FA04C0}" sibTransId="{A531D0C7-8B88-43FA-8D51-35E1F85C2D53}"/>
    <dgm:cxn modelId="{76217E9E-053F-4787-98F7-4CC99D6D06A6}" type="presOf" srcId="{B395459E-9F66-451D-B52C-5558C3CBAAF3}" destId="{D45F0B27-637D-4202-A44D-03FED010A407}" srcOrd="1" destOrd="0" presId="urn:microsoft.com/office/officeart/2005/8/layout/bList2"/>
    <dgm:cxn modelId="{8E929DA2-4663-4B2B-AF9D-3818148D613D}" type="presOf" srcId="{B395459E-9F66-451D-B52C-5558C3CBAAF3}" destId="{B3DBFE04-EA81-44FC-9573-36BB11F355DB}" srcOrd="0" destOrd="0" presId="urn:microsoft.com/office/officeart/2005/8/layout/bList2"/>
    <dgm:cxn modelId="{657034AA-E1A2-4E97-9B40-859A18EC5541}" srcId="{BFA03A8C-68ED-445F-9AB1-B1353B90894C}" destId="{04DE9B7E-1A10-4E6B-97AB-C119BCB76049}" srcOrd="3" destOrd="0" parTransId="{44FEE604-5C7D-46C9-A54F-AA200DB10E18}" sibTransId="{2E98FACC-BD3C-4E40-B2AD-13C21FF03F02}"/>
    <dgm:cxn modelId="{A56A33AC-A7FD-4BA0-AB46-64FE4E829372}" srcId="{B0E68CA8-CFCE-42E0-8001-55DEFC2377E6}" destId="{BFA03A8C-68ED-445F-9AB1-B1353B90894C}" srcOrd="1" destOrd="0" parTransId="{02A0BA94-84B3-4D53-94F7-34B33354D2E1}" sibTransId="{1BDD4E31-E2C5-45B9-BBFC-73FC6FCA3632}"/>
    <dgm:cxn modelId="{4A56ABAF-7EBD-4444-A329-28902D3A35BF}" type="presOf" srcId="{68E96885-CB6E-4A23-89C4-C3A581379383}" destId="{FD47258D-83BD-481D-A3C0-F966A5280488}" srcOrd="0" destOrd="2" presId="urn:microsoft.com/office/officeart/2005/8/layout/bList2"/>
    <dgm:cxn modelId="{96BC41C2-3D65-4092-BE95-CD122F10D83C}" type="presOf" srcId="{F6BD6E61-3928-449E-9075-60D337237F8C}" destId="{CD1F8514-C793-4B50-A898-664FB147CCE8}" srcOrd="0" destOrd="0" presId="urn:microsoft.com/office/officeart/2005/8/layout/bList2"/>
    <dgm:cxn modelId="{9A41E1C8-8B58-43CF-9564-650F9A6BDD89}" srcId="{BFA03A8C-68ED-445F-9AB1-B1353B90894C}" destId="{489B5BB2-6BEB-4D95-B186-7F04F37F134A}" srcOrd="1" destOrd="0" parTransId="{2BC0D843-2F83-4E39-B9DE-60D79B4F3FFE}" sibTransId="{23A85969-FD12-4A9B-8A8B-9C8E4BAF2A52}"/>
    <dgm:cxn modelId="{CC3283CA-4E3F-4227-8309-75CED4724813}" srcId="{27BC7195-0E05-4962-B238-2A2C7673547A}" destId="{8F51115B-9B68-4270-B865-6622D6975414}" srcOrd="2" destOrd="0" parTransId="{67D932FB-521E-4A98-A24A-7E6EA1CA1BDA}" sibTransId="{450FEDDC-3816-4542-805B-4E4BB3CF8B37}"/>
    <dgm:cxn modelId="{B8E2F2CE-45D4-401F-BCB4-D4E41E032DEE}" srcId="{27BC7195-0E05-4962-B238-2A2C7673547A}" destId="{C6AE3627-38AC-444C-A445-649EB2137C46}" srcOrd="1" destOrd="0" parTransId="{5E039989-8159-4FFF-AB5F-89909D9D01DE}" sibTransId="{4A68D83C-23A5-4386-9FA2-8DEB1010EF41}"/>
    <dgm:cxn modelId="{E4FE84D2-DDA8-4855-B72B-174E4E036F9C}" srcId="{BFA03A8C-68ED-445F-9AB1-B1353B90894C}" destId="{73A4BC77-F178-4989-9983-BB3970C455D9}" srcOrd="2" destOrd="0" parTransId="{349673B1-5C34-40A1-A6DB-D47952ADFC13}" sibTransId="{2EE3343F-A152-41AE-BFAE-6964418AC993}"/>
    <dgm:cxn modelId="{604A09DE-DC38-4BF7-9B44-4A0B18EA586A}" type="presOf" srcId="{489B5BB2-6BEB-4D95-B186-7F04F37F134A}" destId="{CD1F8514-C793-4B50-A898-664FB147CCE8}" srcOrd="0" destOrd="3" presId="urn:microsoft.com/office/officeart/2005/8/layout/bList2"/>
    <dgm:cxn modelId="{3EB870E9-8547-482F-B785-30720D04AE76}" type="presOf" srcId="{19CDBDED-F22D-4D6F-8FE3-A4C9524EEC6A}" destId="{6CE31BE5-26E6-4DDB-B1B2-ABB1EB722DA3}" srcOrd="0" destOrd="0" presId="urn:microsoft.com/office/officeart/2005/8/layout/bList2"/>
    <dgm:cxn modelId="{E68159EE-1E73-4793-8ED4-684F1AC2D192}" type="presOf" srcId="{04DE9B7E-1A10-4E6B-97AB-C119BCB76049}" destId="{CD1F8514-C793-4B50-A898-664FB147CCE8}" srcOrd="0" destOrd="5" presId="urn:microsoft.com/office/officeart/2005/8/layout/bList2"/>
    <dgm:cxn modelId="{F4BA3CF1-8424-40E8-82BB-BE7DBC39B750}" srcId="{BFA03A8C-68ED-445F-9AB1-B1353B90894C}" destId="{C2A5387E-31D9-4A67-B684-D09C0A9D7FD1}" srcOrd="0" destOrd="0" parTransId="{5BBACC2B-B253-4B58-AFCD-EB3B7005EE64}" sibTransId="{A64FE0AA-4C1C-43CB-AFD8-61D63E14B1A2}"/>
    <dgm:cxn modelId="{0425FDF7-6CE5-4AE8-863B-ED488F11F016}" srcId="{27BC7195-0E05-4962-B238-2A2C7673547A}" destId="{68E96885-CB6E-4A23-89C4-C3A581379383}" srcOrd="0" destOrd="0" parTransId="{041ABBED-54DB-455A-9D60-BE5525B270E4}" sibTransId="{C1BED89D-A1A3-4939-AAA1-973EBD8A844A}"/>
    <dgm:cxn modelId="{F664C5BC-8E3B-41E2-AC3B-36FE0D461D9D}" type="presParOf" srcId="{21514C3E-D405-4E77-B9F6-34E7B80FA8A1}" destId="{62D05D14-B31F-4683-BECF-15AEA0AE6C8E}" srcOrd="0" destOrd="0" presId="urn:microsoft.com/office/officeart/2005/8/layout/bList2"/>
    <dgm:cxn modelId="{C4562163-C98A-4246-A450-B87DDE7A88EE}" type="presParOf" srcId="{62D05D14-B31F-4683-BECF-15AEA0AE6C8E}" destId="{CD1F8514-C793-4B50-A898-664FB147CCE8}" srcOrd="0" destOrd="0" presId="urn:microsoft.com/office/officeart/2005/8/layout/bList2"/>
    <dgm:cxn modelId="{23F49E75-F671-4514-8F55-FC6EA2773B48}" type="presParOf" srcId="{62D05D14-B31F-4683-BECF-15AEA0AE6C8E}" destId="{9DD0CDDD-5D47-4676-9FAC-6DA52945DAB1}" srcOrd="1" destOrd="0" presId="urn:microsoft.com/office/officeart/2005/8/layout/bList2"/>
    <dgm:cxn modelId="{3AB68575-D19F-41B7-B52D-4B05A052378F}" type="presParOf" srcId="{62D05D14-B31F-4683-BECF-15AEA0AE6C8E}" destId="{9EE41BF8-7923-4B4C-A264-30A3FCDA24C9}" srcOrd="2" destOrd="0" presId="urn:microsoft.com/office/officeart/2005/8/layout/bList2"/>
    <dgm:cxn modelId="{B80BC4CF-0015-405D-A1C6-9FFF156D95FF}" type="presParOf" srcId="{62D05D14-B31F-4683-BECF-15AEA0AE6C8E}" destId="{56257DFE-D20E-4DB8-B043-6E52A4082D0D}" srcOrd="3" destOrd="0" presId="urn:microsoft.com/office/officeart/2005/8/layout/bList2"/>
    <dgm:cxn modelId="{9B72EBAF-F4B0-46E2-B8F1-D50B3E354C04}" type="presParOf" srcId="{21514C3E-D405-4E77-B9F6-34E7B80FA8A1}" destId="{6CE31BE5-26E6-4DDB-B1B2-ABB1EB722DA3}" srcOrd="1" destOrd="0" presId="urn:microsoft.com/office/officeart/2005/8/layout/bList2"/>
    <dgm:cxn modelId="{EFD6F3AC-020F-470D-ACF1-8F1498EFBFC0}" type="presParOf" srcId="{21514C3E-D405-4E77-B9F6-34E7B80FA8A1}" destId="{6BE1BDB9-46F4-4D57-BC1E-B19B2E5B2D76}" srcOrd="2" destOrd="0" presId="urn:microsoft.com/office/officeart/2005/8/layout/bList2"/>
    <dgm:cxn modelId="{832A23FF-A3E1-401A-AD4C-6FE54619DB39}" type="presParOf" srcId="{6BE1BDB9-46F4-4D57-BC1E-B19B2E5B2D76}" destId="{FD47258D-83BD-481D-A3C0-F966A5280488}" srcOrd="0" destOrd="0" presId="urn:microsoft.com/office/officeart/2005/8/layout/bList2"/>
    <dgm:cxn modelId="{3CB3F056-2027-4438-9895-A05CC08A460B}" type="presParOf" srcId="{6BE1BDB9-46F4-4D57-BC1E-B19B2E5B2D76}" destId="{B3DBFE04-EA81-44FC-9573-36BB11F355DB}" srcOrd="1" destOrd="0" presId="urn:microsoft.com/office/officeart/2005/8/layout/bList2"/>
    <dgm:cxn modelId="{DCF6F8DC-C02C-4232-AEED-0C8F9B16702F}" type="presParOf" srcId="{6BE1BDB9-46F4-4D57-BC1E-B19B2E5B2D76}" destId="{D45F0B27-637D-4202-A44D-03FED010A407}" srcOrd="2" destOrd="0" presId="urn:microsoft.com/office/officeart/2005/8/layout/bList2"/>
    <dgm:cxn modelId="{7E664CD0-1260-4ED4-A472-329AF28BB895}" type="presParOf" srcId="{6BE1BDB9-46F4-4D57-BC1E-B19B2E5B2D76}" destId="{5693C807-3F40-45E9-AF95-27FC34056383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858384-3BBE-44D8-81E8-C8ECF9C894E9}">
      <dsp:nvSpPr>
        <dsp:cNvPr id="0" name=""/>
        <dsp:cNvSpPr/>
      </dsp:nvSpPr>
      <dsp:spPr>
        <a:xfrm>
          <a:off x="0" y="4430"/>
          <a:ext cx="6340136" cy="103117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FB7AD6-EE38-4EC5-A5F2-25B8F13FEF5F}">
      <dsp:nvSpPr>
        <dsp:cNvPr id="0" name=""/>
        <dsp:cNvSpPr/>
      </dsp:nvSpPr>
      <dsp:spPr>
        <a:xfrm>
          <a:off x="311931" y="236445"/>
          <a:ext cx="567148" cy="5671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65D8F9-8402-4A67-A90B-8DEDF37DEC83}">
      <dsp:nvSpPr>
        <dsp:cNvPr id="0" name=""/>
        <dsp:cNvSpPr/>
      </dsp:nvSpPr>
      <dsp:spPr>
        <a:xfrm>
          <a:off x="1191011" y="4430"/>
          <a:ext cx="5147960" cy="1031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133" tIns="109133" rIns="109133" bIns="1091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Source Sans 3" panose="020B0503030403020204" pitchFamily="34" charset="0"/>
            </a:rPr>
            <a:t>Will be due November 1, 2027</a:t>
          </a:r>
        </a:p>
      </dsp:txBody>
      <dsp:txXfrm>
        <a:off x="1191011" y="4430"/>
        <a:ext cx="5147960" cy="1031178"/>
      </dsp:txXfrm>
    </dsp:sp>
    <dsp:sp modelId="{3323220D-92F1-48F0-96BE-28EA3D33A6BD}">
      <dsp:nvSpPr>
        <dsp:cNvPr id="0" name=""/>
        <dsp:cNvSpPr/>
      </dsp:nvSpPr>
      <dsp:spPr>
        <a:xfrm>
          <a:off x="0" y="1293404"/>
          <a:ext cx="6340136" cy="103117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199264-8B38-4CE7-B3FB-B54E97C2CBEB}">
      <dsp:nvSpPr>
        <dsp:cNvPr id="0" name=""/>
        <dsp:cNvSpPr/>
      </dsp:nvSpPr>
      <dsp:spPr>
        <a:xfrm>
          <a:off x="311931" y="1525419"/>
          <a:ext cx="567148" cy="5671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19F450-61AE-419B-8FF3-25489080D293}">
      <dsp:nvSpPr>
        <dsp:cNvPr id="0" name=""/>
        <dsp:cNvSpPr/>
      </dsp:nvSpPr>
      <dsp:spPr>
        <a:xfrm>
          <a:off x="1191011" y="1293404"/>
          <a:ext cx="2853061" cy="1031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133" tIns="109133" rIns="109133" bIns="1091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Source Sans 3" panose="020B0503030403020204" pitchFamily="34" charset="0"/>
            </a:rPr>
            <a:t>Connector material will be required on the inventory</a:t>
          </a:r>
        </a:p>
      </dsp:txBody>
      <dsp:txXfrm>
        <a:off x="1191011" y="1293404"/>
        <a:ext cx="2853061" cy="1031178"/>
      </dsp:txXfrm>
    </dsp:sp>
    <dsp:sp modelId="{E328B24D-5A8F-4A74-A35C-1F082426DA11}">
      <dsp:nvSpPr>
        <dsp:cNvPr id="0" name=""/>
        <dsp:cNvSpPr/>
      </dsp:nvSpPr>
      <dsp:spPr>
        <a:xfrm>
          <a:off x="4044072" y="1293404"/>
          <a:ext cx="2294898" cy="1031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133" tIns="109133" rIns="109133" bIns="1091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Source Sans 3" panose="020B0503030403020204" pitchFamily="34" charset="0"/>
            </a:rPr>
            <a:t>Only needs to be a records review </a:t>
          </a:r>
        </a:p>
      </dsp:txBody>
      <dsp:txXfrm>
        <a:off x="4044072" y="1293404"/>
        <a:ext cx="2294898" cy="1031178"/>
      </dsp:txXfrm>
    </dsp:sp>
    <dsp:sp modelId="{41AE9E4F-BDC8-493B-8314-9ADB182B9789}">
      <dsp:nvSpPr>
        <dsp:cNvPr id="0" name=""/>
        <dsp:cNvSpPr/>
      </dsp:nvSpPr>
      <dsp:spPr>
        <a:xfrm>
          <a:off x="0" y="2582377"/>
          <a:ext cx="6340136" cy="103117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D7CB69-1C78-4250-8D4F-99FE697C7292}">
      <dsp:nvSpPr>
        <dsp:cNvPr id="0" name=""/>
        <dsp:cNvSpPr/>
      </dsp:nvSpPr>
      <dsp:spPr>
        <a:xfrm>
          <a:off x="311931" y="2814393"/>
          <a:ext cx="567148" cy="5671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74AA5E-8F9D-4AF4-B15C-04225B5BAED2}">
      <dsp:nvSpPr>
        <dsp:cNvPr id="0" name=""/>
        <dsp:cNvSpPr/>
      </dsp:nvSpPr>
      <dsp:spPr>
        <a:xfrm>
          <a:off x="1191011" y="2582377"/>
          <a:ext cx="2853061" cy="1031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133" tIns="109133" rIns="109133" bIns="10913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Source Sans 3" panose="020B0503030403020204" pitchFamily="34" charset="0"/>
            </a:rPr>
            <a:t>Street address will be required</a:t>
          </a:r>
        </a:p>
      </dsp:txBody>
      <dsp:txXfrm>
        <a:off x="1191011" y="2582377"/>
        <a:ext cx="2853061" cy="1031178"/>
      </dsp:txXfrm>
    </dsp:sp>
    <dsp:sp modelId="{B19208CB-A163-492F-A7A9-F8ADD31E4BD9}">
      <dsp:nvSpPr>
        <dsp:cNvPr id="0" name=""/>
        <dsp:cNvSpPr/>
      </dsp:nvSpPr>
      <dsp:spPr>
        <a:xfrm>
          <a:off x="4044072" y="2582377"/>
          <a:ext cx="2294898" cy="1031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133" tIns="109133" rIns="109133" bIns="10913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Source Sans 3" panose="020B0503030403020204" pitchFamily="34" charset="0"/>
            </a:rPr>
            <a:t>Already a requirement in Ohio</a:t>
          </a:r>
        </a:p>
      </dsp:txBody>
      <dsp:txXfrm>
        <a:off x="4044072" y="2582377"/>
        <a:ext cx="2294898" cy="1031178"/>
      </dsp:txXfrm>
    </dsp:sp>
    <dsp:sp modelId="{2D5A2D12-D99A-46B4-8FA7-B13B04B05B65}">
      <dsp:nvSpPr>
        <dsp:cNvPr id="0" name=""/>
        <dsp:cNvSpPr/>
      </dsp:nvSpPr>
      <dsp:spPr>
        <a:xfrm>
          <a:off x="0" y="3871351"/>
          <a:ext cx="6340136" cy="103117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815B1E-D0F3-4FB5-96FD-B56D152164E4}">
      <dsp:nvSpPr>
        <dsp:cNvPr id="0" name=""/>
        <dsp:cNvSpPr/>
      </dsp:nvSpPr>
      <dsp:spPr>
        <a:xfrm>
          <a:off x="311931" y="4103366"/>
          <a:ext cx="567148" cy="5671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D1694B-331D-45DA-8AC0-BB63D51754B8}">
      <dsp:nvSpPr>
        <dsp:cNvPr id="0" name=""/>
        <dsp:cNvSpPr/>
      </dsp:nvSpPr>
      <dsp:spPr>
        <a:xfrm>
          <a:off x="1191011" y="3871351"/>
          <a:ext cx="2853061" cy="1031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133" tIns="109133" rIns="109133" bIns="109133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>
              <a:latin typeface="Source Sans 3" panose="020B0503030403020204" pitchFamily="34" charset="0"/>
            </a:rPr>
            <a:t>Annual updates of the inventory</a:t>
          </a:r>
        </a:p>
      </dsp:txBody>
      <dsp:txXfrm>
        <a:off x="1191011" y="3871351"/>
        <a:ext cx="2853061" cy="1031178"/>
      </dsp:txXfrm>
    </dsp:sp>
    <dsp:sp modelId="{7EE154D8-259C-415B-89EE-5F176B8BF7A6}">
      <dsp:nvSpPr>
        <dsp:cNvPr id="0" name=""/>
        <dsp:cNvSpPr/>
      </dsp:nvSpPr>
      <dsp:spPr>
        <a:xfrm>
          <a:off x="4044072" y="3871351"/>
          <a:ext cx="2294898" cy="10311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9133" tIns="109133" rIns="109133" bIns="109133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Source Sans 3" panose="020B0503030403020204" pitchFamily="34" charset="0"/>
            </a:rPr>
            <a:t>Only if you have LSL, GRR, or Unknown – </a:t>
          </a:r>
          <a:br>
            <a:rPr lang="en-US" sz="1600" kern="1200" dirty="0">
              <a:latin typeface="Source Sans 3" panose="020B0503030403020204" pitchFamily="34" charset="0"/>
            </a:rPr>
          </a:br>
          <a:r>
            <a:rPr lang="en-US" sz="1600" kern="1200" dirty="0">
              <a:latin typeface="Source Sans 3" panose="020B0503030403020204" pitchFamily="34" charset="0"/>
            </a:rPr>
            <a:t>1</a:t>
          </a:r>
          <a:r>
            <a:rPr lang="en-US" sz="1600" kern="1200" baseline="30000" dirty="0">
              <a:latin typeface="Source Sans 3" panose="020B0503030403020204" pitchFamily="34" charset="0"/>
            </a:rPr>
            <a:t>st</a:t>
          </a:r>
          <a:r>
            <a:rPr lang="en-US" sz="1600" kern="1200" dirty="0">
              <a:latin typeface="Source Sans 3" panose="020B0503030403020204" pitchFamily="34" charset="0"/>
            </a:rPr>
            <a:t> update due</a:t>
          </a:r>
          <a:br>
            <a:rPr lang="en-US" sz="1600" kern="1200" dirty="0">
              <a:latin typeface="Source Sans 3" panose="020B0503030403020204" pitchFamily="34" charset="0"/>
            </a:rPr>
          </a:br>
          <a:r>
            <a:rPr lang="en-US" sz="1600" kern="1200" dirty="0">
              <a:latin typeface="Source Sans 3" panose="020B0503030403020204" pitchFamily="34" charset="0"/>
            </a:rPr>
            <a:t>Jan. 30, 2029</a:t>
          </a:r>
        </a:p>
      </dsp:txBody>
      <dsp:txXfrm>
        <a:off x="4044072" y="3871351"/>
        <a:ext cx="2294898" cy="10311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077242-9904-4B79-86F5-FDBCA24C5188}">
      <dsp:nvSpPr>
        <dsp:cNvPr id="0" name=""/>
        <dsp:cNvSpPr/>
      </dsp:nvSpPr>
      <dsp:spPr>
        <a:xfrm>
          <a:off x="114" y="124137"/>
          <a:ext cx="2168649" cy="633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latin typeface="Source Sans 3" panose="020B0503030403020204" pitchFamily="34" charset="0"/>
            </a:rPr>
            <a:t>Tier 1</a:t>
          </a:r>
        </a:p>
      </dsp:txBody>
      <dsp:txXfrm>
        <a:off x="114" y="124137"/>
        <a:ext cx="2168649" cy="633600"/>
      </dsp:txXfrm>
    </dsp:sp>
    <dsp:sp modelId="{DBE7E001-2554-4A9F-9CF9-E340C9C704AB}">
      <dsp:nvSpPr>
        <dsp:cNvPr id="0" name=""/>
        <dsp:cNvSpPr/>
      </dsp:nvSpPr>
      <dsp:spPr>
        <a:xfrm>
          <a:off x="114" y="757737"/>
          <a:ext cx="2168649" cy="2356625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872" tIns="128016" rIns="118872" bIns="192024" numCol="1" spcCol="1270" anchor="t" anchorCtr="0">
          <a:noAutofit/>
        </a:bodyPr>
        <a:lstStyle/>
        <a:p>
          <a:pPr marL="228600" lvl="1" indent="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kern="1200" dirty="0">
              <a:latin typeface="Source Sans 3" panose="020B0503030403020204" pitchFamily="34" charset="0"/>
            </a:rPr>
            <a:t>Single-family structure with LSL</a:t>
          </a:r>
        </a:p>
      </dsp:txBody>
      <dsp:txXfrm>
        <a:off x="114" y="757737"/>
        <a:ext cx="2168649" cy="2356625"/>
      </dsp:txXfrm>
    </dsp:sp>
    <dsp:sp modelId="{30179B10-4B5C-40D0-95F8-D282D6F30DF0}">
      <dsp:nvSpPr>
        <dsp:cNvPr id="0" name=""/>
        <dsp:cNvSpPr/>
      </dsp:nvSpPr>
      <dsp:spPr>
        <a:xfrm>
          <a:off x="2472374" y="124137"/>
          <a:ext cx="2168649" cy="633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latin typeface="Source Sans 3" panose="020B0503030403020204" pitchFamily="34" charset="0"/>
            </a:rPr>
            <a:t>Tier 2</a:t>
          </a:r>
        </a:p>
      </dsp:txBody>
      <dsp:txXfrm>
        <a:off x="2472374" y="124137"/>
        <a:ext cx="2168649" cy="633600"/>
      </dsp:txXfrm>
    </dsp:sp>
    <dsp:sp modelId="{E8137B3C-88A8-4D28-A2B7-3DDED1F1974C}">
      <dsp:nvSpPr>
        <dsp:cNvPr id="0" name=""/>
        <dsp:cNvSpPr/>
      </dsp:nvSpPr>
      <dsp:spPr>
        <a:xfrm>
          <a:off x="2472374" y="757737"/>
          <a:ext cx="2168649" cy="2356625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872" tIns="128016" rIns="118872" bIns="192024" numCol="1" spcCol="1270" anchor="t" anchorCtr="0">
          <a:noAutofit/>
        </a:bodyPr>
        <a:lstStyle/>
        <a:p>
          <a:pPr marL="228600" lvl="1" indent="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400" kern="1200" dirty="0">
              <a:latin typeface="Source Sans 3" panose="020B0503030403020204" pitchFamily="34" charset="0"/>
            </a:rPr>
            <a:t>Building or multifamily residence with LSL</a:t>
          </a:r>
        </a:p>
      </dsp:txBody>
      <dsp:txXfrm>
        <a:off x="2472374" y="757737"/>
        <a:ext cx="2168649" cy="2356625"/>
      </dsp:txXfrm>
    </dsp:sp>
    <dsp:sp modelId="{EFCEE5D3-2708-4B99-9D68-C22A571835EB}">
      <dsp:nvSpPr>
        <dsp:cNvPr id="0" name=""/>
        <dsp:cNvSpPr/>
      </dsp:nvSpPr>
      <dsp:spPr>
        <a:xfrm>
          <a:off x="4944634" y="124137"/>
          <a:ext cx="1876011" cy="633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latin typeface="Source Sans 3" panose="020B0503030403020204" pitchFamily="34" charset="0"/>
            </a:rPr>
            <a:t>Tier 3</a:t>
          </a:r>
        </a:p>
      </dsp:txBody>
      <dsp:txXfrm>
        <a:off x="4944634" y="124137"/>
        <a:ext cx="1876011" cy="633600"/>
      </dsp:txXfrm>
    </dsp:sp>
    <dsp:sp modelId="{2B5CB64A-A5A8-449E-BA48-6CF6486ABD22}">
      <dsp:nvSpPr>
        <dsp:cNvPr id="0" name=""/>
        <dsp:cNvSpPr/>
      </dsp:nvSpPr>
      <dsp:spPr>
        <a:xfrm>
          <a:off x="4944634" y="757737"/>
          <a:ext cx="1876011" cy="2356625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872" tIns="122682" rIns="118872" bIns="184023" numCol="1" spcCol="1270" anchor="t" anchorCtr="0">
          <a:noAutofit/>
        </a:bodyPr>
        <a:lstStyle/>
        <a:p>
          <a:pPr marL="228600" lvl="1" indent="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300" kern="1200" dirty="0">
              <a:latin typeface="Source Sans 3" panose="020B0503030403020204" pitchFamily="34" charset="0"/>
            </a:rPr>
            <a:t>Single family structure with GRR </a:t>
          </a:r>
          <a:r>
            <a:rPr lang="en-US" sz="2300" u="none" kern="1200" dirty="0">
              <a:latin typeface="Source Sans 3" panose="020B0503030403020204" pitchFamily="34" charset="0"/>
            </a:rPr>
            <a:t>or lead connector</a:t>
          </a:r>
        </a:p>
      </dsp:txBody>
      <dsp:txXfrm>
        <a:off x="4944634" y="757737"/>
        <a:ext cx="1876011" cy="2356625"/>
      </dsp:txXfrm>
    </dsp:sp>
    <dsp:sp modelId="{11788DE9-61D4-41B2-969A-A9B795D11C2B}">
      <dsp:nvSpPr>
        <dsp:cNvPr id="0" name=""/>
        <dsp:cNvSpPr/>
      </dsp:nvSpPr>
      <dsp:spPr>
        <a:xfrm>
          <a:off x="7124256" y="124137"/>
          <a:ext cx="2168649" cy="633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latin typeface="Source Sans 3" panose="020B0503030403020204" pitchFamily="34" charset="0"/>
            </a:rPr>
            <a:t>Tier 4</a:t>
          </a:r>
        </a:p>
      </dsp:txBody>
      <dsp:txXfrm>
        <a:off x="7124256" y="124137"/>
        <a:ext cx="2168649" cy="633600"/>
      </dsp:txXfrm>
    </dsp:sp>
    <dsp:sp modelId="{B06A3129-A0BB-44ED-9387-C7F27E875FD3}">
      <dsp:nvSpPr>
        <dsp:cNvPr id="0" name=""/>
        <dsp:cNvSpPr/>
      </dsp:nvSpPr>
      <dsp:spPr>
        <a:xfrm>
          <a:off x="7124256" y="757737"/>
          <a:ext cx="2168649" cy="2356625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2014" tIns="112014" rIns="118872" bIns="168021" numCol="1" spcCol="1270" anchor="t" anchorCtr="0">
          <a:noAutofit/>
        </a:bodyPr>
        <a:lstStyle/>
        <a:p>
          <a:pPr marL="228600" lvl="1" indent="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100" kern="1200" dirty="0">
              <a:latin typeface="Source Sans 3" panose="020B0503030403020204" pitchFamily="34" charset="0"/>
            </a:rPr>
            <a:t>Single family structure with copper pipes and lead solder before state ban</a:t>
          </a:r>
        </a:p>
      </dsp:txBody>
      <dsp:txXfrm>
        <a:off x="7124256" y="757737"/>
        <a:ext cx="2168649" cy="2356625"/>
      </dsp:txXfrm>
    </dsp:sp>
    <dsp:sp modelId="{4267F62A-6502-43DE-A11E-D2D6D856D1BA}">
      <dsp:nvSpPr>
        <dsp:cNvPr id="0" name=""/>
        <dsp:cNvSpPr/>
      </dsp:nvSpPr>
      <dsp:spPr>
        <a:xfrm>
          <a:off x="9596516" y="124137"/>
          <a:ext cx="2168649" cy="6336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85344" rIns="149352" bIns="85344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latin typeface="Source Sans 3" panose="020B0503030403020204" pitchFamily="34" charset="0"/>
            </a:rPr>
            <a:t>Tier 5</a:t>
          </a:r>
        </a:p>
      </dsp:txBody>
      <dsp:txXfrm>
        <a:off x="9596516" y="124137"/>
        <a:ext cx="2168649" cy="633600"/>
      </dsp:txXfrm>
    </dsp:sp>
    <dsp:sp modelId="{6F5B5B05-F2C7-46BC-8F67-1C28DA1C2D0A}">
      <dsp:nvSpPr>
        <dsp:cNvPr id="0" name=""/>
        <dsp:cNvSpPr/>
      </dsp:nvSpPr>
      <dsp:spPr>
        <a:xfrm>
          <a:off x="9596516" y="757737"/>
          <a:ext cx="2168649" cy="2356625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872" tIns="117348" rIns="118872" bIns="176022" numCol="1" spcCol="1270" anchor="t" anchorCtr="0">
          <a:noAutofit/>
        </a:bodyPr>
        <a:lstStyle/>
        <a:p>
          <a:pPr marL="228600" lvl="1" indent="0" algn="l" defTabSz="955675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2150" kern="1200" dirty="0">
              <a:latin typeface="Source Sans 3" panose="020B0503030403020204" pitchFamily="34" charset="0"/>
            </a:rPr>
            <a:t>Site representative of the distribution</a:t>
          </a:r>
        </a:p>
      </dsp:txBody>
      <dsp:txXfrm>
        <a:off x="9596516" y="757737"/>
        <a:ext cx="2168649" cy="23566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1F8514-C793-4B50-A898-664FB147CCE8}">
      <dsp:nvSpPr>
        <dsp:cNvPr id="0" name=""/>
        <dsp:cNvSpPr/>
      </dsp:nvSpPr>
      <dsp:spPr>
        <a:xfrm>
          <a:off x="794698" y="5067"/>
          <a:ext cx="4573268" cy="3413848"/>
        </a:xfrm>
        <a:prstGeom prst="round2SameRect">
          <a:avLst>
            <a:gd name="adj1" fmla="val 8000"/>
            <a:gd name="adj2" fmla="val 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latin typeface="Source Sans 3" panose="020B0503030403020204" pitchFamily="34" charset="0"/>
            </a:rPr>
            <a:t>Collect 5 samples from an outlet usually used for consumption - no point of use (POU) devices should be used at these locations unless all taps have POUs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latin typeface="Source Sans 3" panose="020B0503030403020204" pitchFamily="34" charset="0"/>
            </a:rPr>
            <a:t>Ideal sampling locations, where possible, include: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800" kern="1200" dirty="0">
              <a:latin typeface="Source Sans 3" panose="020B0503030403020204" pitchFamily="34" charset="0"/>
            </a:rPr>
            <a:t>2 drinking fountains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800" kern="1200" dirty="0">
              <a:latin typeface="Source Sans 3" panose="020B0503030403020204" pitchFamily="34" charset="0"/>
            </a:rPr>
            <a:t>1 kitchen faucet (used for food or drink preparation)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800" kern="1200" dirty="0">
              <a:latin typeface="Source Sans 3" panose="020B0503030403020204" pitchFamily="34" charset="0"/>
            </a:rPr>
            <a:t>1 classroom faucet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800" kern="1200" dirty="0">
              <a:latin typeface="Source Sans 3" panose="020B0503030403020204" pitchFamily="34" charset="0"/>
            </a:rPr>
            <a:t>1 faucet in the nurse’s office</a:t>
          </a:r>
        </a:p>
      </dsp:txBody>
      <dsp:txXfrm>
        <a:off x="874689" y="85058"/>
        <a:ext cx="4413286" cy="3333857"/>
      </dsp:txXfrm>
    </dsp:sp>
    <dsp:sp modelId="{9EE41BF8-7923-4B4C-A264-30A3FCDA24C9}">
      <dsp:nvSpPr>
        <dsp:cNvPr id="0" name=""/>
        <dsp:cNvSpPr/>
      </dsp:nvSpPr>
      <dsp:spPr>
        <a:xfrm>
          <a:off x="794698" y="3418916"/>
          <a:ext cx="4573268" cy="146795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0" rIns="59690" bIns="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>
              <a:latin typeface="Source Sans 3" panose="020B0503030403020204" pitchFamily="34" charset="0"/>
            </a:rPr>
            <a:t>Schools</a:t>
          </a:r>
        </a:p>
      </dsp:txBody>
      <dsp:txXfrm>
        <a:off x="794698" y="3418916"/>
        <a:ext cx="3220611" cy="1467954"/>
      </dsp:txXfrm>
    </dsp:sp>
    <dsp:sp modelId="{56257DFE-D20E-4DB8-B043-6E52A4082D0D}">
      <dsp:nvSpPr>
        <dsp:cNvPr id="0" name=""/>
        <dsp:cNvSpPr/>
      </dsp:nvSpPr>
      <dsp:spPr>
        <a:xfrm>
          <a:off x="3352794" y="3382955"/>
          <a:ext cx="1600644" cy="160064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47258D-83BD-481D-A3C0-F966A5280488}">
      <dsp:nvSpPr>
        <dsp:cNvPr id="0" name=""/>
        <dsp:cNvSpPr/>
      </dsp:nvSpPr>
      <dsp:spPr>
        <a:xfrm>
          <a:off x="6141874" y="5067"/>
          <a:ext cx="4573268" cy="3413848"/>
        </a:xfrm>
        <a:prstGeom prst="round2SameRect">
          <a:avLst>
            <a:gd name="adj1" fmla="val 8000"/>
            <a:gd name="adj2" fmla="val 0"/>
          </a:avLst>
        </a:prstGeom>
        <a:solidFill>
          <a:schemeClr val="accent4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68580" rIns="22860" bIns="2286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latin typeface="Source Sans 3" panose="020B0503030403020204" pitchFamily="34" charset="0"/>
            </a:rPr>
            <a:t>Collect 2 samples from outlets usually used for consumption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>
              <a:latin typeface="Source Sans 3" panose="020B0503030403020204" pitchFamily="34" charset="0"/>
            </a:rPr>
            <a:t>Sampling locations must include 1 drinking fountain and 1 of the following: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800" kern="1200" dirty="0">
              <a:latin typeface="Source Sans 3" panose="020B0503030403020204" pitchFamily="34" charset="0"/>
            </a:rPr>
            <a:t>Kitchen faucet where food or drinks are prepared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800" kern="1200" dirty="0">
              <a:latin typeface="Source Sans 3" panose="020B0503030403020204" pitchFamily="34" charset="0"/>
            </a:rPr>
            <a:t>Classroom faucet</a:t>
          </a:r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en-US" sz="1800" kern="1200" dirty="0">
              <a:latin typeface="Source Sans 3" panose="020B0503030403020204" pitchFamily="34" charset="0"/>
            </a:rPr>
            <a:t>Another outlet used for drinking</a:t>
          </a:r>
        </a:p>
      </dsp:txBody>
      <dsp:txXfrm>
        <a:off x="6221865" y="85058"/>
        <a:ext cx="4413286" cy="3333857"/>
      </dsp:txXfrm>
    </dsp:sp>
    <dsp:sp modelId="{D45F0B27-637D-4202-A44D-03FED010A407}">
      <dsp:nvSpPr>
        <dsp:cNvPr id="0" name=""/>
        <dsp:cNvSpPr/>
      </dsp:nvSpPr>
      <dsp:spPr>
        <a:xfrm>
          <a:off x="6141874" y="3418916"/>
          <a:ext cx="4573268" cy="146795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l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9070" tIns="0" rIns="59690" bIns="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700" kern="1200" dirty="0">
              <a:latin typeface="Source Sans 3" panose="020B0503030403020204" pitchFamily="34" charset="0"/>
            </a:rPr>
            <a:t>Childcare Facilities</a:t>
          </a:r>
        </a:p>
      </dsp:txBody>
      <dsp:txXfrm>
        <a:off x="6141874" y="3418916"/>
        <a:ext cx="3220611" cy="1467954"/>
      </dsp:txXfrm>
    </dsp:sp>
    <dsp:sp modelId="{5693C807-3F40-45E9-AF95-27FC34056383}">
      <dsp:nvSpPr>
        <dsp:cNvPr id="0" name=""/>
        <dsp:cNvSpPr/>
      </dsp:nvSpPr>
      <dsp:spPr>
        <a:xfrm>
          <a:off x="9105909" y="3367973"/>
          <a:ext cx="1600644" cy="160064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9525" cap="flat" cmpd="sng" algn="ctr">
          <a:noFill/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006F6-1A0D-40D5-B8B8-31F3406742E2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F2DAD4-8A11-4409-837E-B5237BCAAF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70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F2DAD4-8A11-4409-837E-B5237BCAAFD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9310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7 year deadline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F2DAD4-8A11-4409-837E-B5237BCAAFD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2024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F2DAD4-8A11-4409-837E-B5237BCAAFD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121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reporting requirements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F2DAD4-8A11-4409-837E-B5237BCAAFD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0694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EA08B9-AB8B-45D9-9391-52BD9118C88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97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F2DAD4-8A11-4409-837E-B5237BCAAFD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29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Recommend submitting updated inventory</a:t>
            </a:r>
          </a:p>
          <a:p>
            <a:r>
              <a:rPr lang="en-US" dirty="0"/>
              <a:t>Identify</a:t>
            </a:r>
          </a:p>
          <a:p>
            <a:r>
              <a:rPr lang="en-US" dirty="0"/>
              <a:t>	Unknowns on baseline inventory trigger new requirements</a:t>
            </a:r>
          </a:p>
          <a:p>
            <a:r>
              <a:rPr lang="en-US" dirty="0"/>
              <a:t>Replace</a:t>
            </a:r>
          </a:p>
          <a:p>
            <a:r>
              <a:rPr lang="en-US" dirty="0"/>
              <a:t>	Lead and GRR trigger similar requirements as unknowns as well as some monitoring changes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F2DAD4-8A11-4409-837E-B5237BCAAFD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3118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Amy will be covering some of the same programs in her slides</a:t>
            </a:r>
          </a:p>
          <a:p>
            <a:r>
              <a:rPr lang="en-US" dirty="0"/>
              <a:t>RCAP could be at capacity now but might be worth looking into if you have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F2DAD4-8A11-4409-837E-B5237BCAAFD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479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Brief</a:t>
            </a:r>
          </a:p>
          <a:p>
            <a:r>
              <a:rPr lang="en-US" dirty="0"/>
              <a:t>Just mention toolkit of materials to help with outreach for identifying or replacements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F2DAD4-8A11-4409-837E-B5237BCAAFD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0445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US EPA asked for a 60 day pause ending on July 1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Don’t have guidance from US EPA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950D953-CA07-4728-A227-AA14D9A687F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7662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Don’t have everything LCRI in the presentation like CC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F2DAD4-8A11-4409-837E-B5237BCAAFD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6419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Mention replacing connectors</a:t>
            </a:r>
          </a:p>
          <a:p>
            <a:r>
              <a:rPr lang="en-US" dirty="0"/>
              <a:t>Replace connectors</a:t>
            </a:r>
          </a:p>
          <a:p>
            <a:r>
              <a:rPr lang="en-US" dirty="0"/>
              <a:t>14 month for first program year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F2DAD4-8A11-4409-837E-B5237BCAAFD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305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Publicly accessible</a:t>
            </a:r>
          </a:p>
          <a:p>
            <a:r>
              <a:rPr lang="en-US" dirty="0"/>
              <a:t>10% cumulative average </a:t>
            </a:r>
          </a:p>
          <a:p>
            <a:r>
              <a:rPr lang="en-US" dirty="0"/>
              <a:t>Template for </a:t>
            </a:r>
            <a:r>
              <a:rPr lang="en-US" dirty="0" err="1"/>
              <a:t>lslr</a:t>
            </a:r>
            <a:r>
              <a:rPr lang="en-US" dirty="0"/>
              <a:t> plans coming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F2DAD4-8A11-4409-837E-B5237BCAAFD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87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5482-EBA0-45B4-981F-CBFFF360E1E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360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4403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44036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5482-EBA0-45B4-981F-CBFFF360E1E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48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61B91-D05C-4906-9304-D1DF2F694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5482-EBA0-45B4-981F-CBFFF360E1E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84B74C-3A4B-43A0-B60C-56B48C841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98E4F559-45FC-4209-84AE-4AE286CA03F6}"/>
              </a:ext>
            </a:extLst>
          </p:cNvPr>
          <p:cNvSpPr txBox="1"/>
          <p:nvPr userDrawn="1"/>
        </p:nvSpPr>
        <p:spPr>
          <a:xfrm>
            <a:off x="11318226" y="6385024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9pPr>
          </a:lstStyle>
          <a:p>
            <a:fld id="{ED92E319-FBE3-4E05-B7FC-F9F30F9B49F8}" type="slidenum">
              <a:rPr lang="en-US" sz="1400" smtClean="0">
                <a:solidFill>
                  <a:srgbClr val="0046AD"/>
                </a:solidFill>
              </a:rPr>
              <a:pPr/>
              <a:t>‹#›</a:t>
            </a:fld>
            <a:endParaRPr lang="en-US" sz="1400" dirty="0">
              <a:solidFill>
                <a:srgbClr val="0046A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1892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1D84A1E-A22D-0B7A-02E2-2B6A06A2A4FC}"/>
              </a:ext>
            </a:extLst>
          </p:cNvPr>
          <p:cNvSpPr/>
          <p:nvPr userDrawn="1"/>
        </p:nvSpPr>
        <p:spPr>
          <a:xfrm>
            <a:off x="0" y="1066800"/>
            <a:ext cx="12192000" cy="5791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7748AA-4AD1-1A87-16F9-6FC047F11FCA}"/>
              </a:ext>
            </a:extLst>
          </p:cNvPr>
          <p:cNvSpPr/>
          <p:nvPr userDrawn="1"/>
        </p:nvSpPr>
        <p:spPr>
          <a:xfrm>
            <a:off x="0" y="0"/>
            <a:ext cx="12192000" cy="1066800"/>
          </a:xfrm>
          <a:prstGeom prst="rect">
            <a:avLst/>
          </a:prstGeom>
          <a:solidFill>
            <a:srgbClr val="00284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0C7AC53-AD70-E603-56BD-7F397B1A61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76199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 descr="Text&#10;&#10;Description automatically generated">
            <a:extLst>
              <a:ext uri="{FF2B5EF4-FFF2-40B4-BE49-F238E27FC236}">
                <a16:creationId xmlns:a16="http://schemas.microsoft.com/office/drawing/2014/main" id="{DD92D446-7E57-1233-08BF-F90617818D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334494"/>
            <a:ext cx="1528967" cy="418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14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9751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596">
          <p15:clr>
            <a:srgbClr val="FBAE40"/>
          </p15:clr>
        </p15:guide>
        <p15:guide id="2" pos="512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5482-EBA0-45B4-981F-CBFFF360E1E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90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5482-EBA0-45B4-981F-CBFFF360E1E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14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39623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39623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5482-EBA0-45B4-981F-CBFFF360E1E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78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4242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4242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5482-EBA0-45B4-981F-CBFFF360E1E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07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5482-EBA0-45B4-981F-CBFFF360E1E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188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2895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1274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5482-EBA0-45B4-981F-CBFFF360E1E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98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Source Sans 3" panose="020B0503030403020204" pitchFamily="34" charset="0"/>
              </a:defRPr>
            </a:lvl1pPr>
          </a:lstStyle>
          <a:p>
            <a:fld id="{78CE5482-EBA0-45B4-981F-CBFFF360E1E3}" type="datetimeFigureOut">
              <a:rPr lang="en-US" smtClean="0"/>
              <a:pPr/>
              <a:t>5/8/2025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Source Sans 3" panose="020B0503030403020204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10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E5482-EBA0-45B4-981F-CBFFF360E1E3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51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1147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ource Sans 3" panose="020B0503030403020204" pitchFamily="34" charset="0"/>
              </a:defRPr>
            </a:lvl1pPr>
          </a:lstStyle>
          <a:p>
            <a:fld id="{78CE5482-EBA0-45B4-981F-CBFFF360E1E3}" type="datetimeFigureOut">
              <a:rPr lang="en-US" smtClean="0"/>
              <a:pPr/>
              <a:t>5/8/2025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ource Sans 3" panose="020B0503030403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9B118E-4464-4129-8292-CC8F42DD1DA3}"/>
              </a:ext>
            </a:extLst>
          </p:cNvPr>
          <p:cNvSpPr txBox="1"/>
          <p:nvPr userDrawn="1"/>
        </p:nvSpPr>
        <p:spPr>
          <a:xfrm>
            <a:off x="11176000" y="6385024"/>
            <a:ext cx="3962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72812506-C5DA-4E10-A4CA-168511A86705}" type="slidenum">
              <a:rPr lang="en-US" sz="1400" smtClean="0">
                <a:solidFill>
                  <a:srgbClr val="0046AD"/>
                </a:solidFill>
              </a:rPr>
              <a:t>‹#›</a:t>
            </a:fld>
            <a:endParaRPr lang="en-US" sz="1400" dirty="0">
              <a:solidFill>
                <a:srgbClr val="0046AD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4CC3F72-2FEA-ADAE-0D48-0E0A2C2D8077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93766" y="5840393"/>
            <a:ext cx="3108948" cy="85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467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4" r:id="rId12"/>
    <p:sldLayoutId id="2147483675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latin typeface="Source Sans 3" panose="020B0503030403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>
              <a:lumMod val="40000"/>
              <a:lumOff val="60000"/>
            </a:schemeClr>
          </a:solidFill>
          <a:latin typeface="Source Sans 3" panose="020B0503030403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2">
              <a:lumMod val="40000"/>
              <a:lumOff val="60000"/>
            </a:schemeClr>
          </a:solidFill>
          <a:latin typeface="Source Sans 3" panose="020B05030304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40000"/>
              <a:lumOff val="60000"/>
            </a:schemeClr>
          </a:solidFill>
          <a:latin typeface="Source Sans 3" panose="020B05030304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>
              <a:lumMod val="40000"/>
              <a:lumOff val="60000"/>
            </a:schemeClr>
          </a:solidFill>
          <a:latin typeface="Source Sans 3" panose="020B05030304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>
              <a:lumMod val="40000"/>
              <a:lumOff val="60000"/>
            </a:schemeClr>
          </a:solidFill>
          <a:latin typeface="Source Sans 3" panose="020B05030304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svg"/><Relationship Id="rId3" Type="http://schemas.openxmlformats.org/officeDocument/2006/relationships/hyperlink" Target="mailto:Heather.Jackson@epa.ohio.gov" TargetMode="External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6" Type="http://schemas.openxmlformats.org/officeDocument/2006/relationships/hyperlink" Target="mailto:Alexandra.Haritos@epa.ohio.gov" TargetMode="External"/><Relationship Id="rId11" Type="http://schemas.openxmlformats.org/officeDocument/2006/relationships/image" Target="../media/image23.png"/><Relationship Id="rId5" Type="http://schemas.openxmlformats.org/officeDocument/2006/relationships/hyperlink" Target="mailto:Jodi.Elam@epa.ohio.gov" TargetMode="External"/><Relationship Id="rId10" Type="http://schemas.openxmlformats.org/officeDocument/2006/relationships/image" Target="../media/image22.jpeg"/><Relationship Id="rId4" Type="http://schemas.openxmlformats.org/officeDocument/2006/relationships/hyperlink" Target="mailto:Zachary.Anderson@epa.ohio.gov" TargetMode="External"/><Relationship Id="rId9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2980B-7EDC-F4B3-2B2A-3BFFF3CC9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19200"/>
            <a:ext cx="10972800" cy="1905000"/>
          </a:xfrm>
        </p:spPr>
        <p:txBody>
          <a:bodyPr/>
          <a:lstStyle/>
          <a:p>
            <a:r>
              <a:rPr lang="en-US" dirty="0"/>
              <a:t>Lead and Copper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170E9-26B2-2C73-C0D5-EA037FD975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276600"/>
            <a:ext cx="10972800" cy="2438400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Zach Anderson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Lead and Copper Section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</a:rPr>
              <a:t>Division of Drinking and Groundwater</a:t>
            </a:r>
          </a:p>
        </p:txBody>
      </p:sp>
    </p:spTree>
    <p:extLst>
      <p:ext uri="{BB962C8B-B14F-4D97-AF65-F5344CB8AC3E}">
        <p14:creationId xmlns:p14="http://schemas.microsoft.com/office/powerpoint/2010/main" val="3090651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7F4CE-ED79-A1C1-7D43-978BA2962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Baseline Inventory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BBEA8E8-D125-8020-9124-A22410904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62800" y="1600201"/>
            <a:ext cx="4419600" cy="3962399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dirty="0">
                <a:solidFill>
                  <a:schemeClr val="bg1"/>
                </a:solidFill>
              </a:rPr>
              <a:t>Ohio EPA discussing making mandatory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‘Basis of Material Classification’ 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Will be necessary for validation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Was ‘Material Ever Previously Lead’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Required to determine to verify if galvanized service line is GRR</a:t>
            </a:r>
          </a:p>
          <a:p>
            <a:endParaRPr lang="en-US" dirty="0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1FFF2BFE-5C38-5DAF-B27E-9B41F57CD1D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9331646"/>
              </p:ext>
            </p:extLst>
          </p:nvPr>
        </p:nvGraphicFramePr>
        <p:xfrm>
          <a:off x="594064" y="1417638"/>
          <a:ext cx="6340136" cy="49069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79739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F79F0D7-5B19-9EA9-D3BE-D0E8C3A9C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Source Sans 3" panose="020B0503030403020204" pitchFamily="34" charset="0"/>
                <a:ea typeface="+mj-ea"/>
                <a:cs typeface="+mj-cs"/>
              </a:rPr>
              <a:t>Mandatory Service Line Replacements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906BC85-7FB6-D389-0963-797C3F5D8226}"/>
              </a:ext>
            </a:extLst>
          </p:cNvPr>
          <p:cNvSpPr txBox="1"/>
          <p:nvPr/>
        </p:nvSpPr>
        <p:spPr>
          <a:xfrm>
            <a:off x="381000" y="1575915"/>
            <a:ext cx="3810000" cy="461665"/>
          </a:xfrm>
          <a:prstGeom prst="rect">
            <a:avLst/>
          </a:prstGeom>
          <a:solidFill>
            <a:srgbClr val="B0B3A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>
                <a:latin typeface="Source Sans 3" panose="020B0503030403020204" pitchFamily="34" charset="0"/>
              </a:rPr>
              <a:t>November 1, 2027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97DBDDD-A69D-D1D3-2C7B-D7F8C24753E3}"/>
              </a:ext>
            </a:extLst>
          </p:cNvPr>
          <p:cNvSpPr txBox="1"/>
          <p:nvPr/>
        </p:nvSpPr>
        <p:spPr>
          <a:xfrm>
            <a:off x="4572000" y="1575915"/>
            <a:ext cx="4038600" cy="461665"/>
          </a:xfrm>
          <a:prstGeom prst="rect">
            <a:avLst/>
          </a:prstGeom>
          <a:solidFill>
            <a:srgbClr val="B0B3A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>
                <a:latin typeface="Source Sans 3" panose="020B0503030403020204" pitchFamily="34" charset="0"/>
              </a:rPr>
              <a:t>2027-2037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61FD56-81D7-45B6-001D-F3B60C6E98D6}"/>
              </a:ext>
            </a:extLst>
          </p:cNvPr>
          <p:cNvSpPr txBox="1"/>
          <p:nvPr/>
        </p:nvSpPr>
        <p:spPr>
          <a:xfrm>
            <a:off x="8763000" y="1595735"/>
            <a:ext cx="3200400" cy="461665"/>
          </a:xfrm>
          <a:prstGeom prst="rect">
            <a:avLst/>
          </a:prstGeom>
          <a:solidFill>
            <a:srgbClr val="B0B3AF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>
                <a:latin typeface="Source Sans 3" panose="020B0503030403020204" pitchFamily="34" charset="0"/>
              </a:rPr>
              <a:t>December 31</a:t>
            </a:r>
            <a:r>
              <a:rPr lang="en-US" sz="2400" b="1" baseline="30000" dirty="0">
                <a:latin typeface="Source Sans 3" panose="020B0503030403020204" pitchFamily="34" charset="0"/>
              </a:rPr>
              <a:t>st</a:t>
            </a:r>
            <a:r>
              <a:rPr lang="en-US" sz="2400" b="1" dirty="0">
                <a:latin typeface="Source Sans 3" panose="020B0503030403020204" pitchFamily="34" charset="0"/>
              </a:rPr>
              <a:t>, 2037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B6753A-E420-E88A-FCA3-1B146919F704}"/>
              </a:ext>
            </a:extLst>
          </p:cNvPr>
          <p:cNvSpPr txBox="1"/>
          <p:nvPr/>
        </p:nvSpPr>
        <p:spPr>
          <a:xfrm>
            <a:off x="381000" y="2037580"/>
            <a:ext cx="38100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Source Sans 3" panose="020B0503030403020204" pitchFamily="34" charset="0"/>
              </a:rPr>
              <a:t>Service Line Replacement Plan due for any PWS with LSL, GRR, or Unknown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Source Sans 3" panose="020B0503030403020204" pitchFamily="34" charset="0"/>
              </a:rPr>
              <a:t>Required LSLR Plan Info</a:t>
            </a:r>
          </a:p>
          <a:p>
            <a:pPr marL="742950" lvl="1" indent="-285750" fontAlgn="auto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/>
                </a:solidFill>
                <a:latin typeface="Source Sans 3" panose="020B0503030403020204" pitchFamily="34" charset="0"/>
              </a:rPr>
              <a:t>Strategy for determining material composition of unknowns</a:t>
            </a:r>
          </a:p>
          <a:p>
            <a:pPr marL="742950" lvl="1" indent="-285750" fontAlgn="auto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/>
                </a:solidFill>
                <a:latin typeface="Source Sans 3" panose="020B0503030403020204" pitchFamily="34" charset="0"/>
              </a:rPr>
              <a:t>SOP for conducting full LSL replacement</a:t>
            </a:r>
          </a:p>
          <a:p>
            <a:pPr marL="742950" lvl="1" indent="-285750" fontAlgn="auto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/>
                </a:solidFill>
                <a:latin typeface="Source Sans 3" panose="020B0503030403020204" pitchFamily="34" charset="0"/>
              </a:rPr>
              <a:t>Communication strategy to inform customers</a:t>
            </a:r>
          </a:p>
          <a:p>
            <a:pPr marL="742950" lvl="1" indent="-285750" fontAlgn="auto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/>
                </a:solidFill>
                <a:latin typeface="Source Sans 3" panose="020B0503030403020204" pitchFamily="34" charset="0"/>
              </a:rPr>
              <a:t>Strategy to prioritize replacements</a:t>
            </a:r>
          </a:p>
          <a:p>
            <a:pPr marL="742950" lvl="1" indent="-285750" fontAlgn="auto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/>
                </a:solidFill>
                <a:latin typeface="Source Sans 3" panose="020B0503030403020204" pitchFamily="34" charset="0"/>
              </a:rPr>
              <a:t>Funding strategy</a:t>
            </a:r>
          </a:p>
          <a:p>
            <a:pPr marL="742950" lvl="1" indent="-285750" fontAlgn="auto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dirty="0">
                <a:solidFill>
                  <a:schemeClr val="bg1"/>
                </a:solidFill>
                <a:latin typeface="Source Sans 3" panose="020B0503030403020204" pitchFamily="34" charset="0"/>
              </a:rPr>
              <a:t>Control of service line</a:t>
            </a:r>
          </a:p>
          <a:p>
            <a:pPr marL="742950" lvl="1" indent="-285750" fontAlgn="auto"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en-US" dirty="0" err="1">
                <a:solidFill>
                  <a:schemeClr val="bg1"/>
                </a:solidFill>
                <a:latin typeface="Source Sans 3" panose="020B0503030403020204" pitchFamily="34" charset="0"/>
              </a:rPr>
              <a:t>Etc</a:t>
            </a:r>
            <a:endParaRPr lang="en-US" dirty="0">
              <a:latin typeface="Source Sans 3" panose="020B0503030403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E358C37-80EB-F77E-4B0F-40C1B00AF013}"/>
              </a:ext>
            </a:extLst>
          </p:cNvPr>
          <p:cNvSpPr txBox="1"/>
          <p:nvPr/>
        </p:nvSpPr>
        <p:spPr>
          <a:xfrm>
            <a:off x="4572000" y="2057400"/>
            <a:ext cx="40386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Start replacing service lines</a:t>
            </a:r>
            <a:endParaRPr lang="en-US" sz="2000" dirty="0">
              <a:solidFill>
                <a:schemeClr val="bg1"/>
              </a:solidFill>
              <a:latin typeface="Source Sans 3" panose="020B0503030403020204" pitchFamily="34" charset="0"/>
            </a:endParaRP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Source Sans 3" panose="020B0503030403020204" pitchFamily="34" charset="0"/>
              </a:rPr>
              <a:t>Shorter replacement deadlines can be imposed by state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Source Sans 3" panose="020B0503030403020204" pitchFamily="34" charset="0"/>
              </a:rPr>
              <a:t>Only full-service line replacements count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Source Sans 3" panose="020B0503030403020204" pitchFamily="34" charset="0"/>
              </a:rPr>
              <a:t>If an Unknown is revealed for replacement and it is copper, for example, it doesn’t count as a replacement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Source Sans 3" panose="020B0503030403020204" pitchFamily="34" charset="0"/>
              </a:rPr>
              <a:t>At least 4 attempts need to be made to replace customer’s LSL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Source Sans 3" panose="020B0503030403020204" pitchFamily="34" charset="0"/>
              </a:rPr>
              <a:t>Systems must replace their side when customer replaces their LSL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A5D2869-5097-95FC-7275-3DD7D7770F1E}"/>
              </a:ext>
            </a:extLst>
          </p:cNvPr>
          <p:cNvSpPr txBox="1"/>
          <p:nvPr/>
        </p:nvSpPr>
        <p:spPr>
          <a:xfrm>
            <a:off x="8763000" y="2111552"/>
            <a:ext cx="320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Source Sans 3" panose="020B0503030403020204" pitchFamily="34" charset="0"/>
              </a:rPr>
              <a:t>All LSL and GRR replaced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Source Sans 3" panose="020B0503030403020204" pitchFamily="34" charset="0"/>
              </a:rPr>
              <a:t>No Unknowns on inventory</a:t>
            </a:r>
          </a:p>
          <a:p>
            <a:pPr marL="285750" indent="-285750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Source Sans 3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80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E9246-5697-D238-13BA-3C8BE18BA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Validation of Non-Lead Service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434BD-55A2-EACA-16DD-AC8D8FB4120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bg1"/>
                </a:solidFill>
              </a:rPr>
              <a:t>Installed after state LSL ban date,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2-point physical verification, or recently replaced do not require validation</a:t>
            </a:r>
          </a:p>
          <a:p>
            <a:r>
              <a:rPr lang="en-US" dirty="0">
                <a:solidFill>
                  <a:schemeClr val="bg1"/>
                </a:solidFill>
              </a:rPr>
              <a:t>The validation pool will be made up of the remaining non-lead service lines</a:t>
            </a:r>
          </a:p>
          <a:p>
            <a:r>
              <a:rPr lang="en-US" dirty="0">
                <a:solidFill>
                  <a:schemeClr val="bg1"/>
                </a:solidFill>
              </a:rPr>
              <a:t>Will require at least 2 points of physical verification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One on private and one on public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If a system can’t get permission to physically verify the service line, it will need to replace it with another randomly selected site</a:t>
            </a:r>
          </a:p>
          <a:p>
            <a:endParaRPr lang="en-US" dirty="0"/>
          </a:p>
        </p:txBody>
      </p:sp>
      <p:graphicFrame>
        <p:nvGraphicFramePr>
          <p:cNvPr id="7" name="Content Placeholder 5">
            <a:extLst>
              <a:ext uri="{FF2B5EF4-FFF2-40B4-BE49-F238E27FC236}">
                <a16:creationId xmlns:a16="http://schemas.microsoft.com/office/drawing/2014/main" id="{509BBE44-E778-232A-E5A9-E1351B27AEB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94873671"/>
              </p:ext>
            </p:extLst>
          </p:nvPr>
        </p:nvGraphicFramePr>
        <p:xfrm>
          <a:off x="6629400" y="1524000"/>
          <a:ext cx="5257800" cy="3853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28506">
                  <a:extLst>
                    <a:ext uri="{9D8B030D-6E8A-4147-A177-3AD203B41FA5}">
                      <a16:colId xmlns:a16="http://schemas.microsoft.com/office/drawing/2014/main" val="4134416718"/>
                    </a:ext>
                  </a:extLst>
                </a:gridCol>
                <a:gridCol w="2629294">
                  <a:extLst>
                    <a:ext uri="{9D8B030D-6E8A-4147-A177-3AD203B41FA5}">
                      <a16:colId xmlns:a16="http://schemas.microsoft.com/office/drawing/2014/main" val="1198707789"/>
                    </a:ext>
                  </a:extLst>
                </a:gridCol>
              </a:tblGrid>
              <a:tr h="7052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Source Sans 3" panose="020B0503030403020204" pitchFamily="34" charset="0"/>
                        </a:rPr>
                        <a:t>Size of Validation Pool </a:t>
                      </a:r>
                      <a:endParaRPr lang="en-US" sz="2000" kern="100" dirty="0">
                        <a:solidFill>
                          <a:srgbClr val="000000"/>
                        </a:solidFill>
                        <a:effectLst/>
                        <a:latin typeface="Source Sans 3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Source Sans 3" panose="020B0503030403020204" pitchFamily="34" charset="0"/>
                        </a:rPr>
                        <a:t>Number of Validations Required </a:t>
                      </a:r>
                      <a:endParaRPr lang="en-US" sz="2000" kern="100" dirty="0">
                        <a:solidFill>
                          <a:srgbClr val="000000"/>
                        </a:solidFill>
                        <a:effectLst/>
                        <a:latin typeface="Source Sans 3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0276282"/>
                  </a:ext>
                </a:extLst>
              </a:tr>
              <a:tr h="70529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Source Sans 3" panose="020B0503030403020204" pitchFamily="34" charset="0"/>
                        </a:rPr>
                        <a:t>&lt;1,500 </a:t>
                      </a:r>
                      <a:endParaRPr lang="en-US" sz="2000" kern="100" dirty="0">
                        <a:solidFill>
                          <a:srgbClr val="000000"/>
                        </a:solidFill>
                        <a:effectLst/>
                        <a:latin typeface="Source Sans 3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Source Sans 3" panose="020B0503030403020204" pitchFamily="34" charset="0"/>
                        </a:rPr>
                        <a:t>20% of validation pool </a:t>
                      </a:r>
                      <a:endParaRPr lang="en-US" sz="2000" kern="100" dirty="0">
                        <a:solidFill>
                          <a:srgbClr val="000000"/>
                        </a:solidFill>
                        <a:effectLst/>
                        <a:latin typeface="Source Sans 3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302708"/>
                  </a:ext>
                </a:extLst>
              </a:tr>
              <a:tr h="3490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Source Sans 3" panose="020B0503030403020204" pitchFamily="34" charset="0"/>
                        </a:rPr>
                        <a:t>1,500 to 2,000 </a:t>
                      </a:r>
                      <a:endParaRPr lang="en-US" sz="2000" kern="100">
                        <a:solidFill>
                          <a:srgbClr val="000000"/>
                        </a:solidFill>
                        <a:effectLst/>
                        <a:latin typeface="Source Sans 3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Source Sans 3" panose="020B0503030403020204" pitchFamily="34" charset="0"/>
                        </a:rPr>
                        <a:t>322 </a:t>
                      </a:r>
                      <a:endParaRPr lang="en-US" sz="2000" kern="100" dirty="0">
                        <a:solidFill>
                          <a:srgbClr val="000000"/>
                        </a:solidFill>
                        <a:effectLst/>
                        <a:latin typeface="Source Sans 3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99450"/>
                  </a:ext>
                </a:extLst>
              </a:tr>
              <a:tr h="3490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Source Sans 3" panose="020B0503030403020204" pitchFamily="34" charset="0"/>
                        </a:rPr>
                        <a:t>2,001 to 3,000 </a:t>
                      </a:r>
                      <a:endParaRPr lang="en-US" sz="2000" kern="100">
                        <a:solidFill>
                          <a:srgbClr val="000000"/>
                        </a:solidFill>
                        <a:effectLst/>
                        <a:latin typeface="Source Sans 3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Source Sans 3" panose="020B0503030403020204" pitchFamily="34" charset="0"/>
                        </a:rPr>
                        <a:t>341 </a:t>
                      </a:r>
                      <a:endParaRPr lang="en-US" sz="2000" kern="100">
                        <a:solidFill>
                          <a:srgbClr val="000000"/>
                        </a:solidFill>
                        <a:effectLst/>
                        <a:latin typeface="Source Sans 3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626843"/>
                  </a:ext>
                </a:extLst>
              </a:tr>
              <a:tr h="3490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Source Sans 3" panose="020B0503030403020204" pitchFamily="34" charset="0"/>
                        </a:rPr>
                        <a:t>3,001 to 4,000 </a:t>
                      </a:r>
                      <a:endParaRPr lang="en-US" sz="2000" kern="100">
                        <a:solidFill>
                          <a:srgbClr val="000000"/>
                        </a:solidFill>
                        <a:effectLst/>
                        <a:latin typeface="Source Sans 3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Source Sans 3" panose="020B0503030403020204" pitchFamily="34" charset="0"/>
                        </a:rPr>
                        <a:t>351 </a:t>
                      </a:r>
                      <a:endParaRPr lang="en-US" sz="2000" kern="100" dirty="0">
                        <a:solidFill>
                          <a:srgbClr val="000000"/>
                        </a:solidFill>
                        <a:effectLst/>
                        <a:latin typeface="Source Sans 3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4146181"/>
                  </a:ext>
                </a:extLst>
              </a:tr>
              <a:tr h="3490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Source Sans 3" panose="020B0503030403020204" pitchFamily="34" charset="0"/>
                        </a:rPr>
                        <a:t>4,001 to 6,000 </a:t>
                      </a:r>
                      <a:endParaRPr lang="en-US" sz="2000" kern="100" dirty="0">
                        <a:solidFill>
                          <a:srgbClr val="000000"/>
                        </a:solidFill>
                        <a:effectLst/>
                        <a:latin typeface="Source Sans 3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Source Sans 3" panose="020B0503030403020204" pitchFamily="34" charset="0"/>
                        </a:rPr>
                        <a:t>361 </a:t>
                      </a:r>
                      <a:endParaRPr lang="en-US" sz="2000" kern="100" dirty="0">
                        <a:solidFill>
                          <a:srgbClr val="000000"/>
                        </a:solidFill>
                        <a:effectLst/>
                        <a:latin typeface="Source Sans 3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192532"/>
                  </a:ext>
                </a:extLst>
              </a:tr>
              <a:tr h="3490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Source Sans 3" panose="020B0503030403020204" pitchFamily="34" charset="0"/>
                        </a:rPr>
                        <a:t>6,001 to 10,000 </a:t>
                      </a:r>
                      <a:endParaRPr lang="en-US" sz="2000" kern="100">
                        <a:solidFill>
                          <a:srgbClr val="000000"/>
                        </a:solidFill>
                        <a:effectLst/>
                        <a:latin typeface="Source Sans 3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Source Sans 3" panose="020B0503030403020204" pitchFamily="34" charset="0"/>
                        </a:rPr>
                        <a:t>371 </a:t>
                      </a:r>
                      <a:endParaRPr lang="en-US" sz="2000" kern="100" dirty="0">
                        <a:solidFill>
                          <a:srgbClr val="000000"/>
                        </a:solidFill>
                        <a:effectLst/>
                        <a:latin typeface="Source Sans 3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3085188"/>
                  </a:ext>
                </a:extLst>
              </a:tr>
              <a:tr h="3490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>
                          <a:effectLst/>
                          <a:latin typeface="Source Sans 3" panose="020B0503030403020204" pitchFamily="34" charset="0"/>
                        </a:rPr>
                        <a:t>10,001 to 50,000 </a:t>
                      </a:r>
                      <a:endParaRPr lang="en-US" sz="2000" kern="100">
                        <a:solidFill>
                          <a:srgbClr val="000000"/>
                        </a:solidFill>
                        <a:effectLst/>
                        <a:latin typeface="Source Sans 3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Source Sans 3" panose="020B0503030403020204" pitchFamily="34" charset="0"/>
                        </a:rPr>
                        <a:t>381 </a:t>
                      </a:r>
                      <a:endParaRPr lang="en-US" sz="2000" kern="100" dirty="0">
                        <a:solidFill>
                          <a:srgbClr val="000000"/>
                        </a:solidFill>
                        <a:effectLst/>
                        <a:latin typeface="Source Sans 3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729990"/>
                  </a:ext>
                </a:extLst>
              </a:tr>
              <a:tr h="34904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Source Sans 3" panose="020B0503030403020204" pitchFamily="34" charset="0"/>
                        </a:rPr>
                        <a:t>&gt;50,000 </a:t>
                      </a:r>
                      <a:endParaRPr lang="en-US" sz="2000" kern="100" dirty="0">
                        <a:solidFill>
                          <a:srgbClr val="000000"/>
                        </a:solidFill>
                        <a:effectLst/>
                        <a:latin typeface="Source Sans 3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00" dirty="0">
                          <a:effectLst/>
                          <a:latin typeface="Source Sans 3" panose="020B0503030403020204" pitchFamily="34" charset="0"/>
                        </a:rPr>
                        <a:t>384 </a:t>
                      </a:r>
                      <a:endParaRPr lang="en-US" sz="2000" kern="100" dirty="0">
                        <a:solidFill>
                          <a:srgbClr val="000000"/>
                        </a:solidFill>
                        <a:effectLst/>
                        <a:latin typeface="Source Sans 3" panose="020B0503030403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04460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E23B34AD-EDFE-60BE-9A64-9A4CB37A077F}"/>
              </a:ext>
            </a:extLst>
          </p:cNvPr>
          <p:cNvSpPr txBox="1"/>
          <p:nvPr/>
        </p:nvSpPr>
        <p:spPr>
          <a:xfrm>
            <a:off x="9677400" y="1154668"/>
            <a:ext cx="2315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Source Sans 3" panose="020B0503030403020204" pitchFamily="34" charset="0"/>
              </a:rPr>
              <a:t>In LCRI 141.84(b)(5)(ii)</a:t>
            </a:r>
          </a:p>
        </p:txBody>
      </p:sp>
    </p:spTree>
    <p:extLst>
      <p:ext uri="{BB962C8B-B14F-4D97-AF65-F5344CB8AC3E}">
        <p14:creationId xmlns:p14="http://schemas.microsoft.com/office/powerpoint/2010/main" val="3311507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EFC4-53BE-5338-3D10-5C913A0A8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 SMP Tiering Change</a:t>
            </a:r>
            <a:endParaRPr lang="en-US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FAE81B40-DFED-D6B2-05CA-665692E2CB4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196727"/>
              </p:ext>
            </p:extLst>
          </p:nvPr>
        </p:nvGraphicFramePr>
        <p:xfrm>
          <a:off x="213360" y="2133600"/>
          <a:ext cx="11765280" cy="3238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53130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BC2BE-B3C5-D0F7-7B6D-19ED6E5C9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 and Sample Monitoring Changes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0C7F6D-5018-58E1-2704-F5813A7700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57800" y="1600201"/>
            <a:ext cx="6324600" cy="396239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Still requires all samples to be collected from sites served by LSLs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1</a:t>
            </a:r>
            <a:r>
              <a:rPr lang="en-US" sz="2400" baseline="30000" dirty="0">
                <a:solidFill>
                  <a:schemeClr val="bg1"/>
                </a:solidFill>
              </a:rPr>
              <a:t>st</a:t>
            </a:r>
            <a:r>
              <a:rPr lang="en-US" sz="2400" dirty="0">
                <a:solidFill>
                  <a:schemeClr val="bg1"/>
                </a:solidFill>
              </a:rPr>
              <a:t> and 5</a:t>
            </a:r>
            <a:r>
              <a:rPr lang="en-US" sz="2400" baseline="30000" dirty="0">
                <a:solidFill>
                  <a:schemeClr val="bg1"/>
                </a:solidFill>
              </a:rPr>
              <a:t>th</a:t>
            </a:r>
            <a:r>
              <a:rPr lang="en-US" sz="2400" dirty="0">
                <a:solidFill>
                  <a:schemeClr val="bg1"/>
                </a:solidFill>
              </a:rPr>
              <a:t> liter sampling at homes served by LSL</a:t>
            </a:r>
          </a:p>
          <a:p>
            <a:pPr lvl="1">
              <a:lnSpc>
                <a:spcPct val="90000"/>
              </a:lnSpc>
            </a:pPr>
            <a:r>
              <a:rPr lang="en-US" sz="2000" dirty="0">
                <a:solidFill>
                  <a:schemeClr val="bg1"/>
                </a:solidFill>
              </a:rPr>
              <a:t>Highest value will be counted for compliance</a:t>
            </a:r>
          </a:p>
          <a:p>
            <a:pPr>
              <a:lnSpc>
                <a:spcPct val="90000"/>
              </a:lnSpc>
            </a:pPr>
            <a:r>
              <a:rPr lang="en-US" sz="2400" b="1" dirty="0">
                <a:solidFill>
                  <a:srgbClr val="F3DF89"/>
                </a:solidFill>
              </a:rPr>
              <a:t>Any system with LSL or GRR service line on Baseline Inventory will go back to standard monitoring for at least TWO monitoring periods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solidFill>
                  <a:schemeClr val="bg1"/>
                </a:solidFill>
              </a:rPr>
              <a:t>Annual monitoring will be </a:t>
            </a:r>
            <a:r>
              <a:rPr lang="en-US" sz="2400" b="1" dirty="0">
                <a:solidFill>
                  <a:srgbClr val="F3DF89"/>
                </a:solidFill>
              </a:rPr>
              <a:t>standard</a:t>
            </a:r>
            <a:r>
              <a:rPr lang="en-US" sz="2400" dirty="0">
                <a:solidFill>
                  <a:schemeClr val="bg1"/>
                </a:solidFill>
              </a:rPr>
              <a:t> sample collection for lead and </a:t>
            </a:r>
            <a:r>
              <a:rPr lang="en-US" sz="2400" b="1" dirty="0">
                <a:solidFill>
                  <a:srgbClr val="F3DF89"/>
                </a:solidFill>
              </a:rPr>
              <a:t>reduced</a:t>
            </a:r>
            <a:r>
              <a:rPr lang="en-US" sz="2400" dirty="0">
                <a:solidFill>
                  <a:schemeClr val="bg1"/>
                </a:solidFill>
              </a:rPr>
              <a:t> for copper</a:t>
            </a:r>
          </a:p>
          <a:p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A460B41-5619-68DE-12B4-0F88FD247DA7}"/>
              </a:ext>
            </a:extLst>
          </p:cNvPr>
          <p:cNvSpPr/>
          <p:nvPr/>
        </p:nvSpPr>
        <p:spPr>
          <a:xfrm>
            <a:off x="607088" y="1752600"/>
            <a:ext cx="4038600" cy="914400"/>
          </a:xfrm>
          <a:prstGeom prst="roundRect">
            <a:avLst/>
          </a:prstGeom>
          <a:solidFill>
            <a:srgbClr val="B0B3AF"/>
          </a:solidFill>
          <a:ln>
            <a:solidFill>
              <a:srgbClr val="B0B3A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083DB7-0C2D-682D-CCA3-1D7C0398428B}"/>
              </a:ext>
            </a:extLst>
          </p:cNvPr>
          <p:cNvSpPr txBox="1"/>
          <p:nvPr/>
        </p:nvSpPr>
        <p:spPr>
          <a:xfrm>
            <a:off x="574431" y="1825079"/>
            <a:ext cx="4071257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200" dirty="0">
                <a:latin typeface="Source Sans 3" panose="020B0503030403020204" pitchFamily="34" charset="0"/>
              </a:rPr>
              <a:t>Trigger level has been removed from the rule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4C12D78A-4E4A-0967-2812-7FFC82C550E6}"/>
              </a:ext>
            </a:extLst>
          </p:cNvPr>
          <p:cNvSpPr/>
          <p:nvPr/>
        </p:nvSpPr>
        <p:spPr>
          <a:xfrm>
            <a:off x="664865" y="2967335"/>
            <a:ext cx="4038600" cy="1046440"/>
          </a:xfrm>
          <a:prstGeom prst="roundRect">
            <a:avLst/>
          </a:prstGeom>
          <a:solidFill>
            <a:srgbClr val="B0B3AF"/>
          </a:solidFill>
          <a:ln>
            <a:solidFill>
              <a:srgbClr val="B0B3A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A9D5BC-A817-C6A4-C6AD-99F61FEE63E3}"/>
              </a:ext>
            </a:extLst>
          </p:cNvPr>
          <p:cNvSpPr txBox="1"/>
          <p:nvPr/>
        </p:nvSpPr>
        <p:spPr>
          <a:xfrm>
            <a:off x="624394" y="2958778"/>
            <a:ext cx="4038600" cy="104644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200" dirty="0">
                <a:latin typeface="Source Sans 3" panose="020B0503030403020204" pitchFamily="34" charset="0"/>
              </a:rPr>
              <a:t>New Lead Action Level is 10 ug/L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latin typeface="Source Sans 3" panose="020B0503030403020204" pitchFamily="34" charset="0"/>
              </a:rPr>
              <a:t>LSL replacement no longer triggered by an ALE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73863DE6-82A6-CDFE-09F2-CD23F7761FD9}"/>
              </a:ext>
            </a:extLst>
          </p:cNvPr>
          <p:cNvSpPr/>
          <p:nvPr/>
        </p:nvSpPr>
        <p:spPr>
          <a:xfrm>
            <a:off x="641141" y="4591109"/>
            <a:ext cx="4038600" cy="914400"/>
          </a:xfrm>
          <a:prstGeom prst="roundRect">
            <a:avLst/>
          </a:prstGeom>
          <a:solidFill>
            <a:srgbClr val="B0B3AF"/>
          </a:solidFill>
          <a:ln>
            <a:solidFill>
              <a:srgbClr val="B0B3A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1D188CC-AE7C-9D44-1BCB-FBD50DD30EB8}"/>
              </a:ext>
            </a:extLst>
          </p:cNvPr>
          <p:cNvSpPr txBox="1"/>
          <p:nvPr/>
        </p:nvSpPr>
        <p:spPr>
          <a:xfrm>
            <a:off x="664865" y="4832865"/>
            <a:ext cx="4038600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200" dirty="0">
                <a:latin typeface="Source Sans 3" panose="020B0503030403020204" pitchFamily="34" charset="0"/>
              </a:rPr>
              <a:t>24-hour Tier 1 PN for ALE</a:t>
            </a:r>
          </a:p>
        </p:txBody>
      </p:sp>
    </p:spTree>
    <p:extLst>
      <p:ext uri="{BB962C8B-B14F-4D97-AF65-F5344CB8AC3E}">
        <p14:creationId xmlns:p14="http://schemas.microsoft.com/office/powerpoint/2010/main" val="840382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2A7B5-33BD-D380-5529-261CEF728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and Childcare Sampling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CAB4CB0-25BB-9B41-53B2-348DD5464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Public Water Systems (PWSs) with schools or childcare facilities that were built before 01/01/2014 and have a lead, GRR, or unknown service line.</a:t>
            </a:r>
          </a:p>
          <a:p>
            <a:r>
              <a:rPr lang="en-US" sz="2400" dirty="0">
                <a:solidFill>
                  <a:schemeClr val="bg1"/>
                </a:solidFill>
              </a:rPr>
              <a:t>Must sample 20% of elementary schools and 20% of childcare facilities served by the PWS every year until all schools and childcare facilities have been sampled or have declined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No school/childcare facility is required to be sampled more than once every 5 years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After the 5-year period, school/childcare facilities only need to be sampled upon request</a:t>
            </a:r>
          </a:p>
          <a:p>
            <a:r>
              <a:rPr lang="en-US" sz="2400" dirty="0">
                <a:solidFill>
                  <a:schemeClr val="bg1"/>
                </a:solidFill>
              </a:rPr>
              <a:t>Secondary schools must be sampled upon request</a:t>
            </a:r>
          </a:p>
          <a:p>
            <a:r>
              <a:rPr lang="en-US" sz="2400" dirty="0">
                <a:solidFill>
                  <a:schemeClr val="bg1"/>
                </a:solidFill>
              </a:rPr>
              <a:t>PWSs must compile a list of all schools and childcare facilities they serve</a:t>
            </a:r>
          </a:p>
          <a:p>
            <a:pPr lvl="1"/>
            <a:r>
              <a:rPr lang="en-US" sz="2000" dirty="0">
                <a:solidFill>
                  <a:schemeClr val="bg1"/>
                </a:solidFill>
              </a:rPr>
              <a:t>At least once every 5 years, PWSs must submit either an updated list of their schools and childcare facilities or a confirmation that there have been no changes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08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19882-D7FC-E555-994F-E3CA576DE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School and Childcare Sampling</a:t>
            </a:r>
          </a:p>
        </p:txBody>
      </p:sp>
      <p:graphicFrame>
        <p:nvGraphicFramePr>
          <p:cNvPr id="4" name="Content Placeholder 47">
            <a:extLst>
              <a:ext uri="{FF2B5EF4-FFF2-40B4-BE49-F238E27FC236}">
                <a16:creationId xmlns:a16="http://schemas.microsoft.com/office/drawing/2014/main" id="{1C2AD412-A0FA-E1EE-CD8C-2612FE293A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044010"/>
              </p:ext>
            </p:extLst>
          </p:nvPr>
        </p:nvGraphicFramePr>
        <p:xfrm>
          <a:off x="152400" y="1417638"/>
          <a:ext cx="118872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993927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2E1BC60-B320-B386-DA9E-74A3DBC669E0}"/>
              </a:ext>
            </a:extLst>
          </p:cNvPr>
          <p:cNvSpPr/>
          <p:nvPr/>
        </p:nvSpPr>
        <p:spPr>
          <a:xfrm>
            <a:off x="0" y="0"/>
            <a:ext cx="7543800" cy="6858000"/>
          </a:xfrm>
          <a:prstGeom prst="rect">
            <a:avLst/>
          </a:prstGeom>
          <a:gradFill flip="none" rotWithShape="1">
            <a:gsLst>
              <a:gs pos="26000">
                <a:srgbClr val="104682"/>
              </a:gs>
              <a:gs pos="100000">
                <a:srgbClr val="0071C5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3EEC7C0-684C-A8F4-60FD-BAB2CE20EE47}"/>
              </a:ext>
            </a:extLst>
          </p:cNvPr>
          <p:cNvSpPr txBox="1">
            <a:spLocks/>
          </p:cNvSpPr>
          <p:nvPr/>
        </p:nvSpPr>
        <p:spPr>
          <a:xfrm>
            <a:off x="478644" y="1142726"/>
            <a:ext cx="5733392" cy="2081696"/>
          </a:xfrm>
          <a:prstGeom prst="rect">
            <a:avLst/>
          </a:prstGeom>
        </p:spPr>
        <p:txBody>
          <a:bodyPr/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kern="1200">
                <a:solidFill>
                  <a:schemeClr val="tx1"/>
                </a:solidFill>
                <a:latin typeface="Source Sans Pro Black" panose="020B0803030403020204" pitchFamily="34" charset="0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4347" dirty="0">
                <a:solidFill>
                  <a:schemeClr val="bg1"/>
                </a:solidFill>
              </a:rPr>
              <a:t>Thank</a:t>
            </a:r>
            <a:endParaRPr lang="en-US" sz="9948" dirty="0">
              <a:solidFill>
                <a:schemeClr val="bg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6A6071-509B-10E5-84B7-FD129E1600A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857108" y="446"/>
            <a:ext cx="5334893" cy="685710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D8CFE98-6603-875D-D29B-9766962B10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5833339"/>
            <a:ext cx="6857108" cy="10242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1ED89A-29CF-C611-D7DD-80EB1D4E4D07}"/>
              </a:ext>
            </a:extLst>
          </p:cNvPr>
          <p:cNvSpPr txBox="1"/>
          <p:nvPr/>
        </p:nvSpPr>
        <p:spPr>
          <a:xfrm>
            <a:off x="186183" y="6199501"/>
            <a:ext cx="296648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3">
                    <a:lumMod val="75000"/>
                  </a:schemeClr>
                </a:solidFill>
                <a:latin typeface="Source Sans Pro" panose="020B0503030403020204" pitchFamily="34" charset="0"/>
              </a:rPr>
              <a:t>Follow Ohio EPA on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29F0A1D-5A0C-9E38-6C89-49030E2DEA3D}"/>
              </a:ext>
            </a:extLst>
          </p:cNvPr>
          <p:cNvSpPr txBox="1">
            <a:spLocks/>
          </p:cNvSpPr>
          <p:nvPr/>
        </p:nvSpPr>
        <p:spPr>
          <a:xfrm>
            <a:off x="645071" y="2609364"/>
            <a:ext cx="5733392" cy="2136396"/>
          </a:xfrm>
          <a:prstGeom prst="rect">
            <a:avLst/>
          </a:prstGeom>
        </p:spPr>
        <p:txBody>
          <a:bodyPr/>
          <a:lstStyle>
            <a:lvl1pPr algn="l" defTabSz="1828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00" kern="1200">
                <a:solidFill>
                  <a:schemeClr val="tx1"/>
                </a:solidFill>
                <a:latin typeface="Source Sans Pro Black" panose="020B0803030403020204" pitchFamily="34" charset="0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n-US" sz="14347" dirty="0">
                <a:solidFill>
                  <a:schemeClr val="bg1"/>
                </a:solidFill>
              </a:rPr>
              <a:t>You</a:t>
            </a:r>
            <a:endParaRPr lang="en-US" sz="9948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C28803-52D3-EAE3-7171-7A1EB8E6C673}"/>
              </a:ext>
            </a:extLst>
          </p:cNvPr>
          <p:cNvSpPr txBox="1"/>
          <p:nvPr/>
        </p:nvSpPr>
        <p:spPr>
          <a:xfrm>
            <a:off x="6934200" y="152400"/>
            <a:ext cx="5181600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defTabSz="914217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chemeClr val="bg1"/>
                </a:solidFill>
                <a:latin typeface="Source Sans 3" panose="020B0503030403020204" pitchFamily="34" charset="0"/>
                <a:ea typeface="Source Serif 4" panose="02040603050405020204" pitchFamily="18" charset="0"/>
                <a:cs typeface="Verdana" panose="020B0604030504040204" pitchFamily="34" charset="0"/>
              </a:rPr>
              <a:t>General Questions 	</a:t>
            </a:r>
            <a:r>
              <a:rPr lang="en-US" dirty="0">
                <a:solidFill>
                  <a:schemeClr val="bg1"/>
                </a:solidFill>
                <a:latin typeface="Source Sans 3" panose="020B0503030403020204" pitchFamily="34" charset="0"/>
                <a:ea typeface="Source Serif 4" panose="02040603050405020204" pitchFamily="18" charset="0"/>
                <a:cs typeface="Verdana" panose="020B0604030504040204" pitchFamily="34" charset="0"/>
              </a:rPr>
              <a:t>DDAGWLeadCopper@epa.ohio.gov</a:t>
            </a:r>
          </a:p>
          <a:p>
            <a:pPr marL="0" indent="0" defTabSz="914217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chemeClr val="bg1"/>
                </a:solidFill>
                <a:latin typeface="Source Sans 3" panose="020B0503030403020204" pitchFamily="34" charset="0"/>
                <a:ea typeface="Source Serif 4" panose="02040603050405020204" pitchFamily="18" charset="0"/>
                <a:cs typeface="Verdana" panose="020B0604030504040204" pitchFamily="34" charset="0"/>
              </a:rPr>
              <a:t>Heather Jackson, Manager</a:t>
            </a:r>
          </a:p>
          <a:p>
            <a:pPr marL="0" indent="0" defTabSz="914217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Source Sans 3" panose="020B0503030403020204" pitchFamily="34" charset="0"/>
                <a:ea typeface="Source Serif 4" panose="02040603050405020204" pitchFamily="18" charset="0"/>
                <a:cs typeface="Verdana" panose="020B0604030504040204" pitchFamily="34" charset="0"/>
              </a:rPr>
              <a:t>	614.644.2767</a:t>
            </a:r>
          </a:p>
          <a:p>
            <a:pPr marL="0" indent="0" defTabSz="914217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Source Sans 3" panose="020B0503030403020204" pitchFamily="34" charset="0"/>
                <a:ea typeface="Source Serif 4" panose="02040603050405020204" pitchFamily="18" charset="0"/>
                <a:cs typeface="Verdana" panose="020B0604030504040204" pitchFamily="34" charset="0"/>
              </a:rPr>
              <a:t>	</a:t>
            </a:r>
            <a:r>
              <a:rPr lang="en-US" dirty="0">
                <a:solidFill>
                  <a:schemeClr val="bg1"/>
                </a:solidFill>
                <a:latin typeface="Source Sans 3" panose="020B0503030403020204" pitchFamily="34" charset="0"/>
                <a:ea typeface="Source Serif 4" panose="02040603050405020204" pitchFamily="18" charset="0"/>
                <a:cs typeface="Verdan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Heather.Jackson@epa.ohio.gov</a:t>
            </a:r>
            <a:endParaRPr lang="en-US" dirty="0">
              <a:solidFill>
                <a:schemeClr val="bg1"/>
              </a:solidFill>
              <a:latin typeface="Source Sans 3" panose="020B0503030403020204" pitchFamily="34" charset="0"/>
              <a:ea typeface="Source Serif 4" panose="02040603050405020204" pitchFamily="18" charset="0"/>
              <a:cs typeface="Verdana" panose="020B0604030504040204" pitchFamily="34" charset="0"/>
            </a:endParaRPr>
          </a:p>
          <a:p>
            <a:pPr marL="0" indent="0" defTabSz="914217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chemeClr val="bg1"/>
                </a:solidFill>
                <a:latin typeface="Source Sans 3" panose="020B0503030403020204" pitchFamily="34" charset="0"/>
                <a:ea typeface="Source Serif 4" panose="02040603050405020204" pitchFamily="18" charset="0"/>
                <a:cs typeface="Verdana" panose="020B0604030504040204" pitchFamily="34" charset="0"/>
              </a:rPr>
              <a:t>Zachary Anderson, Supervisor</a:t>
            </a:r>
          </a:p>
          <a:p>
            <a:pPr marL="0" indent="0" defTabSz="914217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Source Sans 3" panose="020B0503030403020204" pitchFamily="34" charset="0"/>
                <a:ea typeface="Source Serif 4" panose="02040603050405020204" pitchFamily="18" charset="0"/>
                <a:cs typeface="Verdana" panose="020B0604030504040204" pitchFamily="34" charset="0"/>
              </a:rPr>
              <a:t>	614.644.4902</a:t>
            </a:r>
          </a:p>
          <a:p>
            <a:pPr marL="0" indent="0" defTabSz="914217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Source Sans 3" panose="020B0503030403020204" pitchFamily="34" charset="0"/>
                <a:ea typeface="Source Serif 4" panose="02040603050405020204" pitchFamily="18" charset="0"/>
                <a:cs typeface="Verdana" panose="020B0604030504040204" pitchFamily="34" charset="0"/>
              </a:rPr>
              <a:t>	</a:t>
            </a:r>
            <a:r>
              <a:rPr lang="en-US" dirty="0">
                <a:solidFill>
                  <a:schemeClr val="bg1"/>
                </a:solidFill>
                <a:latin typeface="Source Sans 3" panose="020B0503030403020204" pitchFamily="34" charset="0"/>
                <a:ea typeface="Source Serif 4" panose="02040603050405020204" pitchFamily="18" charset="0"/>
                <a:cs typeface="Verdana" panose="020B060403050404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Zachary.Anderson@epa.ohio.gov</a:t>
            </a:r>
            <a:endParaRPr lang="en-US" dirty="0">
              <a:solidFill>
                <a:schemeClr val="bg1"/>
              </a:solidFill>
              <a:latin typeface="Source Sans 3" panose="020B0503030403020204" pitchFamily="34" charset="0"/>
              <a:ea typeface="Source Serif 4" panose="02040603050405020204" pitchFamily="18" charset="0"/>
              <a:cs typeface="Verdana" panose="020B0604030504040204" pitchFamily="34" charset="0"/>
            </a:endParaRPr>
          </a:p>
          <a:p>
            <a:pPr marL="0" indent="0" defTabSz="914217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chemeClr val="bg1"/>
                </a:solidFill>
                <a:latin typeface="Source Sans 3" panose="020B0503030403020204" pitchFamily="34" charset="0"/>
                <a:ea typeface="Source Serif 4" panose="02040603050405020204" pitchFamily="18" charset="0"/>
                <a:cs typeface="Verdana" panose="020B0604030504040204" pitchFamily="34" charset="0"/>
              </a:rPr>
              <a:t>Jodi Elam, Lead &amp; Copper Compliance Coordinator</a:t>
            </a:r>
          </a:p>
          <a:p>
            <a:pPr marL="0" indent="0" defTabSz="914217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Source Sans 3" panose="020B0503030403020204" pitchFamily="34" charset="0"/>
                <a:ea typeface="Source Serif 4" panose="02040603050405020204" pitchFamily="18" charset="0"/>
                <a:cs typeface="Verdana" panose="020B0604030504040204" pitchFamily="34" charset="0"/>
              </a:rPr>
              <a:t>	614.369.3817</a:t>
            </a:r>
          </a:p>
          <a:p>
            <a:pPr marL="0" indent="0" defTabSz="914217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Source Sans 3" panose="020B0503030403020204" pitchFamily="34" charset="0"/>
                <a:ea typeface="Source Serif 4" panose="02040603050405020204" pitchFamily="18" charset="0"/>
                <a:cs typeface="Verdana" panose="020B0604030504040204" pitchFamily="34" charset="0"/>
              </a:rPr>
              <a:t>	</a:t>
            </a:r>
            <a:r>
              <a:rPr lang="en-US" dirty="0">
                <a:solidFill>
                  <a:schemeClr val="bg1"/>
                </a:solidFill>
                <a:latin typeface="Source Sans 3" panose="020B0503030403020204" pitchFamily="34" charset="0"/>
                <a:ea typeface="Source Serif 4" panose="02040603050405020204" pitchFamily="18" charset="0"/>
                <a:cs typeface="Verdana" panose="020B060403050404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Jodi.Elam@epa.ohio.gov</a:t>
            </a:r>
            <a:endParaRPr lang="en-US" dirty="0">
              <a:solidFill>
                <a:schemeClr val="bg1"/>
              </a:solidFill>
              <a:latin typeface="Source Sans 3" panose="020B0503030403020204" pitchFamily="34" charset="0"/>
              <a:ea typeface="Source Serif 4" panose="02040603050405020204" pitchFamily="18" charset="0"/>
              <a:cs typeface="Verdana" panose="020B0604030504040204" pitchFamily="34" charset="0"/>
            </a:endParaRPr>
          </a:p>
          <a:p>
            <a:pPr marL="0" indent="0" defTabSz="914217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chemeClr val="bg1"/>
                </a:solidFill>
                <a:latin typeface="Source Sans 3" panose="020B0503030403020204" pitchFamily="34" charset="0"/>
                <a:ea typeface="Source Serif 4" panose="02040603050405020204" pitchFamily="18" charset="0"/>
                <a:cs typeface="Verdana" panose="020B0604030504040204" pitchFamily="34" charset="0"/>
              </a:rPr>
              <a:t>Alexandra Haritos, Lead &amp; Copper Compliance</a:t>
            </a:r>
          </a:p>
          <a:p>
            <a:pPr marL="0" indent="0" defTabSz="914217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Source Sans 3" panose="020B0503030403020204" pitchFamily="34" charset="0"/>
                <a:ea typeface="Source Serif 4" panose="02040603050405020204" pitchFamily="18" charset="0"/>
                <a:cs typeface="Verdana" panose="020B0604030504040204" pitchFamily="34" charset="0"/>
              </a:rPr>
              <a:t>	614.644.2915</a:t>
            </a:r>
          </a:p>
          <a:p>
            <a:pPr marL="0" indent="0" defTabSz="914217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solidFill>
                  <a:schemeClr val="bg1"/>
                </a:solidFill>
                <a:latin typeface="Source Sans 3" panose="020B0503030403020204" pitchFamily="34" charset="0"/>
                <a:ea typeface="Source Serif 4" panose="02040603050405020204" pitchFamily="18" charset="0"/>
                <a:cs typeface="Verdana" panose="020B0604030504040204" pitchFamily="34" charset="0"/>
              </a:rPr>
              <a:t>	</a:t>
            </a:r>
            <a:r>
              <a:rPr lang="en-US" dirty="0">
                <a:solidFill>
                  <a:schemeClr val="bg1"/>
                </a:solidFill>
                <a:latin typeface="Source Sans 3" panose="020B0503030403020204" pitchFamily="34" charset="0"/>
                <a:ea typeface="Source Serif 4" panose="02040603050405020204" pitchFamily="18" charset="0"/>
                <a:cs typeface="Verdana" panose="020B060403050404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Alexandra.Haritos@epa.ohio.gov</a:t>
            </a:r>
            <a:endParaRPr lang="en-US" dirty="0">
              <a:solidFill>
                <a:schemeClr val="bg1"/>
              </a:solidFill>
              <a:latin typeface="Source Sans 3" panose="020B0503030403020204" pitchFamily="34" charset="0"/>
              <a:ea typeface="Source Serif 4" panose="02040603050405020204" pitchFamily="18" charset="0"/>
              <a:cs typeface="Verdana" panose="020B0604030504040204" pitchFamily="34" charset="0"/>
            </a:endParaRPr>
          </a:p>
          <a:p>
            <a:pPr marL="0" indent="0" defTabSz="914217" fontAlgn="auto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dirty="0">
              <a:solidFill>
                <a:schemeClr val="bg1"/>
              </a:solidFill>
              <a:latin typeface="Source Sans 3" panose="020B0503030403020204" pitchFamily="34" charset="0"/>
              <a:ea typeface="Source Serif 4" panose="02040603050405020204" pitchFamily="18" charset="0"/>
              <a:cs typeface="Verdana" panose="020B060403050404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106E6C-978D-2A08-6B7B-B4F526D8CF26}"/>
              </a:ext>
            </a:extLst>
          </p:cNvPr>
          <p:cNvSpPr/>
          <p:nvPr/>
        </p:nvSpPr>
        <p:spPr>
          <a:xfrm>
            <a:off x="6841864" y="5830645"/>
            <a:ext cx="5350136" cy="10273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Text&#10;&#10;Description automatically generated">
            <a:extLst>
              <a:ext uri="{FF2B5EF4-FFF2-40B4-BE49-F238E27FC236}">
                <a16:creationId xmlns:a16="http://schemas.microsoft.com/office/drawing/2014/main" id="{9A17F2C9-E8A2-3A6A-DEA2-68C0C1210F6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843" y="5960160"/>
            <a:ext cx="2805478" cy="768323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904D0C0-6449-3048-7B7A-8FC13D5D574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38848" y="6186735"/>
            <a:ext cx="466766" cy="466766"/>
          </a:xfrm>
          <a:prstGeom prst="rect">
            <a:avLst/>
          </a:prstGeom>
        </p:spPr>
      </p:pic>
      <p:pic>
        <p:nvPicPr>
          <p:cNvPr id="4" name="Picture 3" descr="Logo, icon&#10;&#10;Description automatically generated">
            <a:extLst>
              <a:ext uri="{FF2B5EF4-FFF2-40B4-BE49-F238E27FC236}">
                <a16:creationId xmlns:a16="http://schemas.microsoft.com/office/drawing/2014/main" id="{627DF30F-9EC5-3AF6-5878-2C7CE7A85A5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6184702"/>
            <a:ext cx="468800" cy="468800"/>
          </a:xfrm>
          <a:prstGeom prst="rect">
            <a:avLst/>
          </a:prstGeom>
        </p:spPr>
      </p:pic>
      <p:pic>
        <p:nvPicPr>
          <p:cNvPr id="14" name="Picture 13" descr="A black and white logo&#10;&#10;Description automatically generated">
            <a:extLst>
              <a:ext uri="{FF2B5EF4-FFF2-40B4-BE49-F238E27FC236}">
                <a16:creationId xmlns:a16="http://schemas.microsoft.com/office/drawing/2014/main" id="{A12DBAD5-5681-63C8-98CB-73036E9A0DE8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6" t="6667" r="8000" b="14980"/>
          <a:stretch/>
        </p:blipFill>
        <p:spPr>
          <a:xfrm>
            <a:off x="3830629" y="6186735"/>
            <a:ext cx="466766" cy="468800"/>
          </a:xfrm>
          <a:prstGeom prst="rect">
            <a:avLst/>
          </a:prstGeom>
        </p:spPr>
      </p:pic>
      <p:pic>
        <p:nvPicPr>
          <p:cNvPr id="16" name="Picture 15" descr="A logo of a camera&#10;&#10;Description automatically generated">
            <a:extLst>
              <a:ext uri="{FF2B5EF4-FFF2-40B4-BE49-F238E27FC236}">
                <a16:creationId xmlns:a16="http://schemas.microsoft.com/office/drawing/2014/main" id="{E00B9AD1-7F19-D076-593A-19AE77E15CD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410" y="6179056"/>
            <a:ext cx="526544" cy="526544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0E1A5E30-D671-A248-E897-9D2C4136B33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941400" y="6184701"/>
            <a:ext cx="468800" cy="46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320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A5130-E34A-182E-CD78-848832C2D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30BED-4713-B7B4-9635-92D65D4EC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Initial Inventories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What’s in Ohio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From now until 2027</a:t>
            </a:r>
          </a:p>
          <a:p>
            <a:r>
              <a:rPr lang="en-US" dirty="0">
                <a:solidFill>
                  <a:schemeClr val="bg1"/>
                </a:solidFill>
              </a:rPr>
              <a:t>Rules Process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Where we are currently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Where can you get involved</a:t>
            </a:r>
          </a:p>
          <a:p>
            <a:r>
              <a:rPr lang="en-US" dirty="0">
                <a:solidFill>
                  <a:schemeClr val="bg1"/>
                </a:solidFill>
              </a:rPr>
              <a:t>Final LCRI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040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BD521-CFC8-F01E-52B7-98E7204BC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Initial Inventory Data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7AE1502-FBA4-FBD4-72CD-A10A0A257C5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Totals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Lead: 263,629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GRR: 54,092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Unknown – Likely Lead: 95,243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Unknown – Material Unk: 538,894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Unknown – Unlikely Lead: 175,001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Non–Lead: 2,369,353</a:t>
            </a:r>
          </a:p>
        </p:txBody>
      </p:sp>
      <p:pic>
        <p:nvPicPr>
          <p:cNvPr id="1025" name="Picture 1" descr="Service Line Totals">
            <a:extLst>
              <a:ext uri="{FF2B5EF4-FFF2-40B4-BE49-F238E27FC236}">
                <a16:creationId xmlns:a16="http://schemas.microsoft.com/office/drawing/2014/main" id="{7F8887CD-A53B-C95F-6D07-F4297C955B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70" y="269831"/>
            <a:ext cx="4975461" cy="3822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Unknown Service Line Breakdown">
            <a:extLst>
              <a:ext uri="{FF2B5EF4-FFF2-40B4-BE49-F238E27FC236}">
                <a16:creationId xmlns:a16="http://schemas.microsoft.com/office/drawing/2014/main" id="{5F476C97-81EB-FFC7-2BB5-B71A8FCAC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70" y="4092088"/>
            <a:ext cx="4975461" cy="2640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8AEE377-BE77-E30B-39E4-2654CC172092}"/>
              </a:ext>
            </a:extLst>
          </p:cNvPr>
          <p:cNvSpPr txBox="1"/>
          <p:nvPr/>
        </p:nvSpPr>
        <p:spPr>
          <a:xfrm>
            <a:off x="6096000" y="5029200"/>
            <a:ext cx="586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3DF89"/>
                </a:solidFill>
                <a:latin typeface="Source Sans 3" panose="020B0503030403020204" pitchFamily="34" charset="0"/>
              </a:rPr>
              <a:t>Lead, GRR, and Unknown – Likely Lead = 412,964 </a:t>
            </a:r>
          </a:p>
        </p:txBody>
      </p:sp>
    </p:spTree>
    <p:extLst>
      <p:ext uri="{BB962C8B-B14F-4D97-AF65-F5344CB8AC3E}">
        <p14:creationId xmlns:p14="http://schemas.microsoft.com/office/powerpoint/2010/main" val="486469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CDB3F-22FD-C986-3BE5-CE7510932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Now Until 2027 Baseline Inventory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E4D67-7ED8-6607-6A1C-11B5EDB721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What is required between now and Nov. 1, 2027 </a:t>
            </a:r>
          </a:p>
          <a:p>
            <a:pPr lvl="1"/>
            <a:r>
              <a:rPr lang="en-US" dirty="0">
                <a:solidFill>
                  <a:schemeClr val="bg1"/>
                </a:solidFill>
              </a:rPr>
              <a:t>If you have lead, GRR, or unknown service lines 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Service Line Inventory Material (SLIM) Notifications need to be sent to customers by December 31</a:t>
            </a:r>
            <a:r>
              <a:rPr lang="en-US" baseline="30000" dirty="0">
                <a:solidFill>
                  <a:schemeClr val="bg1"/>
                </a:solidFill>
              </a:rPr>
              <a:t>st</a:t>
            </a:r>
            <a:r>
              <a:rPr lang="en-US" dirty="0">
                <a:solidFill>
                  <a:schemeClr val="bg1"/>
                </a:solidFill>
              </a:rPr>
              <a:t>, 2025</a:t>
            </a:r>
          </a:p>
          <a:p>
            <a:pPr lvl="2"/>
            <a:r>
              <a:rPr lang="en-US" dirty="0">
                <a:solidFill>
                  <a:schemeClr val="bg1"/>
                </a:solidFill>
              </a:rPr>
              <a:t>SLIM Verification form and updated inventory by January 30</a:t>
            </a:r>
            <a:r>
              <a:rPr lang="en-US" baseline="30000" dirty="0">
                <a:solidFill>
                  <a:schemeClr val="bg1"/>
                </a:solidFill>
              </a:rPr>
              <a:t>th</a:t>
            </a:r>
            <a:r>
              <a:rPr lang="en-US" dirty="0">
                <a:solidFill>
                  <a:schemeClr val="bg1"/>
                </a:solidFill>
              </a:rPr>
              <a:t>, 2026</a:t>
            </a:r>
          </a:p>
          <a:p>
            <a:r>
              <a:rPr lang="en-US" dirty="0">
                <a:solidFill>
                  <a:schemeClr val="bg1"/>
                </a:solidFill>
              </a:rPr>
              <a:t>Identify service lines</a:t>
            </a:r>
          </a:p>
          <a:p>
            <a:r>
              <a:rPr lang="en-US" dirty="0">
                <a:solidFill>
                  <a:schemeClr val="bg1"/>
                </a:solidFill>
              </a:rPr>
              <a:t>Replace lead and GRR before Nov. 1, 2027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357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CDA67-B35E-2E2B-1029-32921A240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0" u="none" strike="noStrike" dirty="0">
                <a:effectLst/>
              </a:rPr>
              <a:t>Technical Assistance for Service Line Identification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1391E-B331-2490-5409-16DE9B6919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190999"/>
          </a:xfrm>
        </p:spPr>
        <p:txBody>
          <a:bodyPr>
            <a:normAutofit/>
          </a:bodyPr>
          <a:lstStyle/>
          <a:p>
            <a:pPr algn="l" rtl="0" fontAlgn="base">
              <a:lnSpc>
                <a:spcPts val="3450"/>
              </a:lnSpc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chemeClr val="bg1"/>
                </a:solidFill>
                <a:effectLst/>
              </a:rPr>
              <a:t>Ohio Rural Community Assistance Program (RCAP)</a:t>
            </a:r>
            <a:r>
              <a:rPr lang="en-US" b="0" i="0" dirty="0">
                <a:solidFill>
                  <a:schemeClr val="bg1"/>
                </a:solidFill>
                <a:effectLst/>
              </a:rPr>
              <a:t>​</a:t>
            </a:r>
          </a:p>
          <a:p>
            <a:pPr lvl="1" fontAlgn="base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chemeClr val="bg1"/>
                </a:solidFill>
                <a:effectLst/>
              </a:rPr>
              <a:t>Direct assistance to PWS under 10,000</a:t>
            </a:r>
            <a:r>
              <a:rPr lang="en-US" b="0" i="0" dirty="0">
                <a:solidFill>
                  <a:schemeClr val="bg1"/>
                </a:solidFill>
                <a:effectLst/>
              </a:rPr>
              <a:t>​</a:t>
            </a:r>
          </a:p>
          <a:p>
            <a:pPr lvl="1" fontAlgn="base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chemeClr val="bg1"/>
                </a:solidFill>
                <a:effectLst/>
              </a:rPr>
              <a:t>Development of inventory, outreach, assistance with identification</a:t>
            </a:r>
            <a:r>
              <a:rPr lang="en-US" b="0" i="0" dirty="0">
                <a:solidFill>
                  <a:schemeClr val="bg1"/>
                </a:solidFill>
                <a:effectLst/>
              </a:rPr>
              <a:t>​</a:t>
            </a:r>
          </a:p>
          <a:p>
            <a:pPr lvl="1" fontAlgn="base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chemeClr val="bg1"/>
                </a:solidFill>
                <a:effectLst/>
              </a:rPr>
              <a:t>Worked with more than 60 communities on their initial inventories</a:t>
            </a:r>
            <a:r>
              <a:rPr lang="en-US" b="0" i="0" dirty="0">
                <a:solidFill>
                  <a:schemeClr val="bg1"/>
                </a:solidFill>
                <a:effectLst/>
              </a:rPr>
              <a:t>​</a:t>
            </a:r>
          </a:p>
          <a:p>
            <a:pPr algn="l" rtl="0" fontAlgn="base">
              <a:lnSpc>
                <a:spcPts val="3450"/>
              </a:lnSpc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chemeClr val="bg1"/>
                </a:solidFill>
                <a:effectLst/>
              </a:rPr>
              <a:t>Local Assistance Providers</a:t>
            </a:r>
            <a:r>
              <a:rPr lang="en-US" b="0" i="0" dirty="0">
                <a:solidFill>
                  <a:schemeClr val="bg1"/>
                </a:solidFill>
                <a:effectLst/>
              </a:rPr>
              <a:t>​</a:t>
            </a:r>
          </a:p>
          <a:p>
            <a:pPr lvl="1" fontAlgn="base">
              <a:lnSpc>
                <a:spcPts val="3000"/>
              </a:lnSpc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chemeClr val="bg1"/>
                </a:solidFill>
                <a:effectLst/>
              </a:rPr>
              <a:t>Ohio EPA contract</a:t>
            </a:r>
            <a:r>
              <a:rPr lang="en-US" b="0" i="0" dirty="0">
                <a:solidFill>
                  <a:schemeClr val="bg1"/>
                </a:solidFill>
                <a:effectLst/>
              </a:rPr>
              <a:t>​</a:t>
            </a:r>
          </a:p>
          <a:p>
            <a:pPr lvl="2" fontAlgn="base">
              <a:lnSpc>
                <a:spcPts val="2625"/>
              </a:lnSpc>
            </a:pPr>
            <a:r>
              <a:rPr lang="en-US" b="0" i="0" u="none" strike="noStrike" dirty="0">
                <a:solidFill>
                  <a:schemeClr val="bg1"/>
                </a:solidFill>
                <a:effectLst/>
              </a:rPr>
              <a:t>Service Line Inventory Assistance Program</a:t>
            </a:r>
            <a:r>
              <a:rPr lang="en-US" b="0" i="0" dirty="0">
                <a:solidFill>
                  <a:schemeClr val="bg1"/>
                </a:solidFill>
                <a:effectLst/>
              </a:rPr>
              <a:t>​</a:t>
            </a:r>
          </a:p>
          <a:p>
            <a:pPr lvl="2" fontAlgn="base">
              <a:lnSpc>
                <a:spcPts val="2625"/>
              </a:lnSpc>
            </a:pPr>
            <a:r>
              <a:rPr lang="en-US" b="0" i="0" u="none" strike="noStrike" dirty="0">
                <a:solidFill>
                  <a:schemeClr val="bg1"/>
                </a:solidFill>
                <a:effectLst/>
              </a:rPr>
              <a:t>Historical document review, on-site identification, inventory, and replacement plan development</a:t>
            </a:r>
            <a:r>
              <a:rPr lang="en-US" b="0" i="0" dirty="0">
                <a:solidFill>
                  <a:schemeClr val="bg1"/>
                </a:solidFill>
                <a:effectLst/>
              </a:rPr>
              <a:t>​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984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28054-CB41-C3BA-BB8C-299F0C6EF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i="0" u="none" strike="noStrike" dirty="0">
                <a:effectLst/>
              </a:rPr>
              <a:t>Get the Lead Out Ohio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24632-3852-DA6E-5E8E-058495798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71999"/>
          </a:xfrm>
        </p:spPr>
        <p:txBody>
          <a:bodyPr>
            <a:normAutofit/>
          </a:bodyPr>
          <a:lstStyle/>
          <a:p>
            <a:pPr algn="l" rtl="0" fontAlgn="base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chemeClr val="bg1"/>
                </a:solidFill>
                <a:effectLst/>
              </a:rPr>
              <a:t>Program created specifically for the state of Ohio</a:t>
            </a:r>
            <a:r>
              <a:rPr lang="en-US" b="0" i="0" dirty="0">
                <a:solidFill>
                  <a:schemeClr val="bg1"/>
                </a:solidFill>
                <a:effectLst/>
              </a:rPr>
              <a:t>​</a:t>
            </a:r>
          </a:p>
          <a:p>
            <a:pPr algn="l" rtl="0" fontAlgn="base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chemeClr val="bg1"/>
                </a:solidFill>
                <a:effectLst/>
              </a:rPr>
              <a:t>Aims to educate Ohioans about lead in water and help PWS with LSL replacement</a:t>
            </a:r>
            <a:r>
              <a:rPr lang="en-US" b="0" i="0" dirty="0">
                <a:solidFill>
                  <a:schemeClr val="bg1"/>
                </a:solidFill>
                <a:effectLst/>
              </a:rPr>
              <a:t>​</a:t>
            </a:r>
          </a:p>
          <a:p>
            <a:pPr algn="l" rtl="0" fontAlgn="base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chemeClr val="bg1"/>
                </a:solidFill>
                <a:effectLst/>
              </a:rPr>
              <a:t>Documents created to help promote LSL identification and removal efforts in PWS</a:t>
            </a:r>
            <a:r>
              <a:rPr lang="en-US" b="0" i="0" dirty="0">
                <a:solidFill>
                  <a:schemeClr val="bg1"/>
                </a:solidFill>
                <a:effectLst/>
              </a:rPr>
              <a:t>​</a:t>
            </a:r>
          </a:p>
          <a:p>
            <a:pPr algn="l" rtl="0" fontAlgn="base">
              <a:lnSpc>
                <a:spcPts val="2400"/>
              </a:lnSpc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chemeClr val="bg1"/>
                </a:solidFill>
                <a:effectLst/>
              </a:rPr>
              <a:t>Toolkit documents available online for PWS use</a:t>
            </a:r>
            <a:r>
              <a:rPr lang="en-US" b="0" i="0" dirty="0">
                <a:solidFill>
                  <a:schemeClr val="bg1"/>
                </a:solidFill>
                <a:effectLst/>
              </a:rPr>
              <a:t>​</a:t>
            </a:r>
          </a:p>
          <a:p>
            <a:pPr lvl="1" fontAlgn="base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chemeClr val="bg1"/>
                </a:solidFill>
                <a:effectLst/>
              </a:rPr>
              <a:t>Three phases</a:t>
            </a:r>
            <a:r>
              <a:rPr lang="en-US" b="0" i="0" dirty="0">
                <a:solidFill>
                  <a:schemeClr val="bg1"/>
                </a:solidFill>
                <a:effectLst/>
              </a:rPr>
              <a:t>​</a:t>
            </a:r>
          </a:p>
          <a:p>
            <a:pPr lvl="2" fontAlgn="base">
              <a:lnSpc>
                <a:spcPts val="1800"/>
              </a:lnSpc>
            </a:pPr>
            <a:r>
              <a:rPr lang="en-US" b="0" i="0" u="none" strike="noStrike" dirty="0">
                <a:solidFill>
                  <a:schemeClr val="bg1"/>
                </a:solidFill>
                <a:effectLst/>
              </a:rPr>
              <a:t>Inspect</a:t>
            </a:r>
            <a:r>
              <a:rPr lang="en-US" b="0" i="0" dirty="0">
                <a:solidFill>
                  <a:schemeClr val="bg1"/>
                </a:solidFill>
                <a:effectLst/>
              </a:rPr>
              <a:t>​</a:t>
            </a:r>
          </a:p>
          <a:p>
            <a:pPr lvl="3" fontAlgn="base">
              <a:lnSpc>
                <a:spcPts val="1500"/>
              </a:lnSpc>
            </a:pPr>
            <a:r>
              <a:rPr lang="en-US" sz="2100" b="0" i="0" u="none" strike="noStrike" dirty="0">
                <a:solidFill>
                  <a:schemeClr val="bg1"/>
                </a:solidFill>
                <a:effectLst/>
              </a:rPr>
              <a:t>Inform citizens about identifying service lines</a:t>
            </a:r>
            <a:r>
              <a:rPr lang="en-US" b="0" i="0" dirty="0">
                <a:solidFill>
                  <a:schemeClr val="bg1"/>
                </a:solidFill>
                <a:effectLst/>
              </a:rPr>
              <a:t>​</a:t>
            </a:r>
          </a:p>
          <a:p>
            <a:pPr lvl="2" fontAlgn="base">
              <a:lnSpc>
                <a:spcPts val="1800"/>
              </a:lnSpc>
            </a:pPr>
            <a:r>
              <a:rPr lang="en-US" b="0" i="0" u="none" strike="noStrike" dirty="0">
                <a:solidFill>
                  <a:schemeClr val="bg1"/>
                </a:solidFill>
                <a:effectLst/>
              </a:rPr>
              <a:t>Treat</a:t>
            </a:r>
            <a:r>
              <a:rPr lang="en-US" b="0" i="0" dirty="0">
                <a:solidFill>
                  <a:schemeClr val="bg1"/>
                </a:solidFill>
                <a:effectLst/>
              </a:rPr>
              <a:t>​</a:t>
            </a:r>
          </a:p>
          <a:p>
            <a:pPr lvl="3" fontAlgn="base">
              <a:lnSpc>
                <a:spcPts val="1500"/>
              </a:lnSpc>
            </a:pPr>
            <a:r>
              <a:rPr lang="en-US" sz="2100" b="0" i="0" u="none" strike="noStrike" dirty="0">
                <a:solidFill>
                  <a:schemeClr val="bg1"/>
                </a:solidFill>
                <a:effectLst/>
              </a:rPr>
              <a:t>Inform citizens about how to protect themselves from lead in water</a:t>
            </a:r>
            <a:r>
              <a:rPr lang="en-US" b="0" i="0" dirty="0">
                <a:solidFill>
                  <a:schemeClr val="bg1"/>
                </a:solidFill>
                <a:effectLst/>
              </a:rPr>
              <a:t>​</a:t>
            </a:r>
          </a:p>
          <a:p>
            <a:pPr lvl="2" fontAlgn="base">
              <a:lnSpc>
                <a:spcPts val="1800"/>
              </a:lnSpc>
            </a:pPr>
            <a:r>
              <a:rPr lang="en-US" b="0" i="0" u="none" strike="noStrike" dirty="0">
                <a:solidFill>
                  <a:schemeClr val="bg1"/>
                </a:solidFill>
                <a:effectLst/>
              </a:rPr>
              <a:t>Replace</a:t>
            </a:r>
            <a:r>
              <a:rPr lang="en-US" b="0" i="0" dirty="0">
                <a:solidFill>
                  <a:schemeClr val="bg1"/>
                </a:solidFill>
                <a:effectLst/>
              </a:rPr>
              <a:t>​</a:t>
            </a:r>
          </a:p>
          <a:p>
            <a:pPr lvl="3" fontAlgn="base">
              <a:lnSpc>
                <a:spcPts val="1500"/>
              </a:lnSpc>
            </a:pPr>
            <a:r>
              <a:rPr lang="en-US" sz="2100" b="0" i="0" u="none" strike="noStrike" dirty="0">
                <a:solidFill>
                  <a:schemeClr val="bg1"/>
                </a:solidFill>
                <a:effectLst/>
              </a:rPr>
              <a:t>Inform citizens about replacing service lines</a:t>
            </a:r>
            <a:endParaRPr lang="en-US" sz="2100" b="0" i="0" dirty="0"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36483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3059F-3843-5C8B-49AC-05C52D076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effectLst/>
              </a:rPr>
              <a:t>U.S. EPA - Get the Lead Out Initiative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25BBE-7889-6C58-2F9D-1064C5118E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5105399"/>
          </a:xfrm>
        </p:spPr>
        <p:txBody>
          <a:bodyPr>
            <a:normAutofit fontScale="92500"/>
          </a:bodyPr>
          <a:lstStyle/>
          <a:p>
            <a:pPr algn="l" rtl="0" fontAlgn="base">
              <a:lnSpc>
                <a:spcPts val="2175"/>
              </a:lnSpc>
              <a:buFont typeface="Arial" panose="020B0604020202020204" pitchFamily="34" charset="0"/>
              <a:buChar char="•"/>
            </a:pPr>
            <a:r>
              <a:rPr lang="en-US" sz="2200" b="0" i="0" u="none" strike="noStrike" dirty="0">
                <a:solidFill>
                  <a:schemeClr val="bg1"/>
                </a:solidFill>
                <a:effectLst/>
              </a:rPr>
              <a:t>Launched in 2023 as an extension of another lead service line replacement U.S. EPA pilot program</a:t>
            </a:r>
            <a:r>
              <a:rPr lang="en-US" sz="2200" b="0" i="0" dirty="0">
                <a:solidFill>
                  <a:schemeClr val="bg1"/>
                </a:solidFill>
                <a:effectLst/>
              </a:rPr>
              <a:t>​</a:t>
            </a:r>
            <a:br>
              <a:rPr lang="en-US" sz="2200" b="0" i="0" dirty="0">
                <a:solidFill>
                  <a:schemeClr val="bg1"/>
                </a:solidFill>
                <a:effectLst/>
              </a:rPr>
            </a:br>
            <a:endParaRPr lang="en-US" sz="2200" b="0" i="0" dirty="0">
              <a:solidFill>
                <a:schemeClr val="bg1"/>
              </a:solidFill>
              <a:effectLst/>
            </a:endParaRPr>
          </a:p>
          <a:p>
            <a:pPr algn="l" rtl="0" fontAlgn="base">
              <a:lnSpc>
                <a:spcPts val="2175"/>
              </a:lnSpc>
              <a:buFont typeface="Arial" panose="020B0604020202020204" pitchFamily="34" charset="0"/>
              <a:buChar char="•"/>
            </a:pPr>
            <a:r>
              <a:rPr lang="en-US" sz="2200" b="0" i="0" u="none" strike="noStrike" dirty="0">
                <a:solidFill>
                  <a:schemeClr val="bg1"/>
                </a:solidFill>
                <a:effectLst/>
              </a:rPr>
              <a:t>U.S. EPA (through contractor support) plans to assist up to 200 underserved and disadvantaged communities</a:t>
            </a:r>
            <a:r>
              <a:rPr lang="en-US" sz="2200" b="0" i="0" dirty="0">
                <a:solidFill>
                  <a:schemeClr val="bg1"/>
                </a:solidFill>
                <a:effectLst/>
              </a:rPr>
              <a:t>​</a:t>
            </a:r>
            <a:br>
              <a:rPr lang="en-US" sz="2200" b="0" i="0" dirty="0">
                <a:solidFill>
                  <a:schemeClr val="bg1"/>
                </a:solidFill>
                <a:effectLst/>
              </a:rPr>
            </a:br>
            <a:endParaRPr lang="en-US" sz="2200" b="0" i="0" dirty="0">
              <a:solidFill>
                <a:schemeClr val="bg1"/>
              </a:solidFill>
              <a:effectLst/>
            </a:endParaRPr>
          </a:p>
          <a:p>
            <a:pPr algn="l" rtl="0" fontAlgn="base">
              <a:lnSpc>
                <a:spcPts val="2175"/>
              </a:lnSpc>
              <a:buFont typeface="Arial" panose="020B0604020202020204" pitchFamily="34" charset="0"/>
              <a:buChar char="•"/>
            </a:pPr>
            <a:r>
              <a:rPr lang="en-US" sz="2200" b="0" i="0" u="none" strike="noStrike" dirty="0">
                <a:solidFill>
                  <a:schemeClr val="bg1"/>
                </a:solidFill>
                <a:effectLst/>
              </a:rPr>
              <a:t>Highlights:</a:t>
            </a:r>
            <a:r>
              <a:rPr lang="en-US" sz="2200" b="0" i="0" dirty="0">
                <a:solidFill>
                  <a:schemeClr val="bg1"/>
                </a:solidFill>
                <a:effectLst/>
              </a:rPr>
              <a:t>​</a:t>
            </a:r>
          </a:p>
          <a:p>
            <a:pPr lvl="1" fontAlgn="base">
              <a:lnSpc>
                <a:spcPts val="1875"/>
              </a:lnSpc>
              <a:buFont typeface="Arial" panose="020B0604020202020204" pitchFamily="34" charset="0"/>
              <a:buChar char="•"/>
            </a:pPr>
            <a:r>
              <a:rPr lang="en-US" sz="1900" b="0" i="0" u="none" strike="noStrike" dirty="0">
                <a:solidFill>
                  <a:schemeClr val="bg1"/>
                </a:solidFill>
                <a:effectLst/>
              </a:rPr>
              <a:t>LSL Inventories that meet 2021 LCRR requirements/deadline </a:t>
            </a:r>
            <a:r>
              <a:rPr lang="en-US" sz="1900" b="0" i="0" dirty="0">
                <a:solidFill>
                  <a:schemeClr val="bg1"/>
                </a:solidFill>
                <a:effectLst/>
              </a:rPr>
              <a:t>​</a:t>
            </a:r>
          </a:p>
          <a:p>
            <a:pPr lvl="1" fontAlgn="base">
              <a:lnSpc>
                <a:spcPts val="1875"/>
              </a:lnSpc>
              <a:buFont typeface="Arial" panose="020B0604020202020204" pitchFamily="34" charset="0"/>
              <a:buChar char="•"/>
            </a:pPr>
            <a:endParaRPr lang="en-US" sz="1900" b="0" i="0" dirty="0">
              <a:solidFill>
                <a:schemeClr val="bg1"/>
              </a:solidFill>
              <a:effectLst/>
            </a:endParaRPr>
          </a:p>
          <a:p>
            <a:pPr lvl="1" fontAlgn="base">
              <a:lnSpc>
                <a:spcPts val="1875"/>
              </a:lnSpc>
              <a:buFont typeface="Arial" panose="020B0604020202020204" pitchFamily="34" charset="0"/>
              <a:buChar char="•"/>
            </a:pPr>
            <a:r>
              <a:rPr lang="en-US" sz="1900" b="0" i="0" u="none" strike="noStrike" dirty="0">
                <a:solidFill>
                  <a:schemeClr val="bg1"/>
                </a:solidFill>
                <a:effectLst/>
              </a:rPr>
              <a:t>Community engagement plans that invite community input, provide educational resources, and meaningfully engage affected community members while identifying and replacing LSLs</a:t>
            </a:r>
            <a:r>
              <a:rPr lang="en-US" sz="1900" b="0" i="0" dirty="0">
                <a:solidFill>
                  <a:schemeClr val="bg1"/>
                </a:solidFill>
                <a:effectLst/>
              </a:rPr>
              <a:t>​</a:t>
            </a:r>
          </a:p>
          <a:p>
            <a:pPr lvl="1" fontAlgn="base">
              <a:lnSpc>
                <a:spcPts val="1875"/>
              </a:lnSpc>
              <a:buFont typeface="Arial" panose="020B0604020202020204" pitchFamily="34" charset="0"/>
              <a:buChar char="•"/>
            </a:pPr>
            <a:endParaRPr lang="en-US" sz="1900" b="0" i="0" dirty="0">
              <a:solidFill>
                <a:schemeClr val="bg1"/>
              </a:solidFill>
              <a:effectLst/>
            </a:endParaRPr>
          </a:p>
          <a:p>
            <a:pPr lvl="1" fontAlgn="base">
              <a:lnSpc>
                <a:spcPts val="1875"/>
              </a:lnSpc>
              <a:buFont typeface="Arial" panose="020B0604020202020204" pitchFamily="34" charset="0"/>
              <a:buChar char="•"/>
            </a:pPr>
            <a:r>
              <a:rPr lang="en-US" sz="1900" b="0" i="0" u="none" strike="noStrike" dirty="0">
                <a:solidFill>
                  <a:schemeClr val="bg1"/>
                </a:solidFill>
                <a:effectLst/>
              </a:rPr>
              <a:t>Lead Service Line Replacement Plans to provide each municipality a roadmap for 100% identification and full replacement of all LSL, including public and private portions</a:t>
            </a:r>
            <a:r>
              <a:rPr lang="en-US" sz="1900" b="0" i="0" dirty="0">
                <a:solidFill>
                  <a:schemeClr val="bg1"/>
                </a:solidFill>
                <a:effectLst/>
              </a:rPr>
              <a:t>​</a:t>
            </a:r>
          </a:p>
          <a:p>
            <a:pPr lvl="1" fontAlgn="base">
              <a:lnSpc>
                <a:spcPts val="1875"/>
              </a:lnSpc>
              <a:buFont typeface="Arial" panose="020B0604020202020204" pitchFamily="34" charset="0"/>
              <a:buChar char="•"/>
            </a:pPr>
            <a:endParaRPr lang="en-US" sz="1900" b="0" i="0" dirty="0">
              <a:solidFill>
                <a:schemeClr val="bg1"/>
              </a:solidFill>
              <a:effectLst/>
            </a:endParaRPr>
          </a:p>
          <a:p>
            <a:pPr lvl="1" fontAlgn="base">
              <a:lnSpc>
                <a:spcPts val="1875"/>
              </a:lnSpc>
              <a:buFont typeface="Arial" panose="020B0604020202020204" pitchFamily="34" charset="0"/>
              <a:buChar char="•"/>
            </a:pPr>
            <a:r>
              <a:rPr lang="en-US" sz="1900" b="0" i="0" u="none" strike="noStrike" dirty="0">
                <a:solidFill>
                  <a:schemeClr val="bg1"/>
                </a:solidFill>
                <a:effectLst/>
              </a:rPr>
              <a:t>State Revolving Fund applications to help communities fund their</a:t>
            </a:r>
            <a:br>
              <a:rPr lang="en-US" sz="1900" b="0" i="0" u="none" strike="noStrike" dirty="0">
                <a:solidFill>
                  <a:schemeClr val="bg1"/>
                </a:solidFill>
                <a:effectLst/>
              </a:rPr>
            </a:br>
            <a:r>
              <a:rPr lang="en-US" sz="1900" b="0" i="0" u="none" strike="noStrike" dirty="0">
                <a:solidFill>
                  <a:schemeClr val="bg1"/>
                </a:solidFill>
                <a:effectLst/>
              </a:rPr>
              <a:t>service line replacement. Each recipient of this technical assistance </a:t>
            </a:r>
            <a:br>
              <a:rPr lang="en-US" sz="1900" b="0" i="0" u="none" strike="noStrike" dirty="0">
                <a:solidFill>
                  <a:schemeClr val="bg1"/>
                </a:solidFill>
                <a:effectLst/>
              </a:rPr>
            </a:br>
            <a:r>
              <a:rPr lang="en-US" sz="1900" b="0" i="0" u="none" strike="noStrike" dirty="0">
                <a:solidFill>
                  <a:schemeClr val="bg1"/>
                </a:solidFill>
                <a:effectLst/>
              </a:rPr>
              <a:t>will receive a customized plan to facilitate their work with the state</a:t>
            </a:r>
            <a:endParaRPr lang="en-US" sz="1900" b="0" i="0" dirty="0">
              <a:solidFill>
                <a:schemeClr val="bg1"/>
              </a:solidFill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665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>
            <a:extLst>
              <a:ext uri="{FF2B5EF4-FFF2-40B4-BE49-F238E27FC236}">
                <a16:creationId xmlns:a16="http://schemas.microsoft.com/office/drawing/2014/main" id="{1F122FF1-D81C-6936-F528-77815C38F9B3}"/>
              </a:ext>
            </a:extLst>
          </p:cNvPr>
          <p:cNvSpPr txBox="1"/>
          <p:nvPr/>
        </p:nvSpPr>
        <p:spPr>
          <a:xfrm>
            <a:off x="5240954" y="4523939"/>
            <a:ext cx="28932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3" panose="020B0503030403020204" pitchFamily="34" charset="0"/>
              </a:rPr>
              <a:t>Interested Party Review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FF0F750-148B-A3C8-B0E7-20C5C4CAF10C}"/>
              </a:ext>
            </a:extLst>
          </p:cNvPr>
          <p:cNvSpPr txBox="1"/>
          <p:nvPr/>
        </p:nvSpPr>
        <p:spPr>
          <a:xfrm>
            <a:off x="2923118" y="1688455"/>
            <a:ext cx="1785096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900" b="1" dirty="0">
                <a:solidFill>
                  <a:schemeClr val="bg1"/>
                </a:solidFill>
                <a:latin typeface="Source Sans 3" panose="020B0503030403020204" pitchFamily="34" charset="0"/>
              </a:rPr>
              <a:t>Drafting Rules</a:t>
            </a:r>
            <a:endParaRPr kumimoji="0" lang="en-US" sz="19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Source Sans 3" panose="020B0503030403020204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172701A-76AF-514A-672F-755B5AD48B9D}"/>
              </a:ext>
            </a:extLst>
          </p:cNvPr>
          <p:cNvSpPr txBox="1"/>
          <p:nvPr/>
        </p:nvSpPr>
        <p:spPr>
          <a:xfrm>
            <a:off x="2968523" y="1994745"/>
            <a:ext cx="1566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3" panose="020B0503030403020204" pitchFamily="34" charset="0"/>
              </a:rPr>
              <a:t>Now*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C682F7-24C1-A245-09ED-761EA76A9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State Rules Process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4B11586-8BB0-343D-5ECA-CFCEA0645E82}"/>
              </a:ext>
            </a:extLst>
          </p:cNvPr>
          <p:cNvCxnSpPr>
            <a:cxnSpLocks/>
          </p:cNvCxnSpPr>
          <p:nvPr/>
        </p:nvCxnSpPr>
        <p:spPr>
          <a:xfrm flipV="1">
            <a:off x="416716" y="3761779"/>
            <a:ext cx="11250744" cy="11659"/>
          </a:xfrm>
          <a:prstGeom prst="line">
            <a:avLst/>
          </a:prstGeom>
          <a:ln>
            <a:solidFill>
              <a:srgbClr val="B0B3A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01BADC67-3265-1DB7-77D2-4AC8C92B7E2C}"/>
              </a:ext>
            </a:extLst>
          </p:cNvPr>
          <p:cNvCxnSpPr>
            <a:cxnSpLocks/>
          </p:cNvCxnSpPr>
          <p:nvPr/>
        </p:nvCxnSpPr>
        <p:spPr>
          <a:xfrm>
            <a:off x="5280011" y="4912791"/>
            <a:ext cx="2651760" cy="0"/>
          </a:xfrm>
          <a:prstGeom prst="line">
            <a:avLst/>
          </a:prstGeom>
          <a:ln w="19050">
            <a:solidFill>
              <a:srgbClr val="BBD36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3BBF25D-BF61-DC4A-BE9C-440C72854026}"/>
              </a:ext>
            </a:extLst>
          </p:cNvPr>
          <p:cNvSpPr txBox="1"/>
          <p:nvPr/>
        </p:nvSpPr>
        <p:spPr>
          <a:xfrm>
            <a:off x="5163635" y="4959852"/>
            <a:ext cx="40095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3" panose="020B0503030403020204" pitchFamily="34" charset="0"/>
              </a:rPr>
              <a:t> 30-day rule review - typical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3" panose="020B0503030403020204" pitchFamily="34" charset="0"/>
              </a:rPr>
              <a:t>Ohio considers comments, produces comment response document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3" panose="020B0503030403020204" pitchFamily="34" charset="0"/>
              </a:rPr>
              <a:t>Make adjustments to rules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B9EA3AD4-AEFB-9CB4-F20A-0E5079F6DBD0}"/>
              </a:ext>
            </a:extLst>
          </p:cNvPr>
          <p:cNvCxnSpPr>
            <a:cxnSpLocks/>
          </p:cNvCxnSpPr>
          <p:nvPr/>
        </p:nvCxnSpPr>
        <p:spPr>
          <a:xfrm>
            <a:off x="6863816" y="2012548"/>
            <a:ext cx="2651760" cy="0"/>
          </a:xfrm>
          <a:prstGeom prst="line">
            <a:avLst/>
          </a:prstGeom>
          <a:ln w="19050">
            <a:solidFill>
              <a:srgbClr val="69C2C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4FD97E35-AB44-47C8-8510-06550B6E411E}"/>
              </a:ext>
            </a:extLst>
          </p:cNvPr>
          <p:cNvSpPr txBox="1"/>
          <p:nvPr/>
        </p:nvSpPr>
        <p:spPr>
          <a:xfrm>
            <a:off x="6601900" y="2156716"/>
            <a:ext cx="3621643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3" panose="020B0503030403020204" pitchFamily="34" charset="0"/>
              </a:rPr>
              <a:t>65-day JCARR jurisdiction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3" panose="020B0503030403020204" pitchFamily="34" charset="0"/>
              </a:rPr>
              <a:t>Comment period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3" panose="020B0503030403020204" pitchFamily="34" charset="0"/>
              </a:rPr>
              <a:t>Public Hearing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2438E61-3DEE-52A5-2252-55A26AE2800A}"/>
              </a:ext>
            </a:extLst>
          </p:cNvPr>
          <p:cNvSpPr txBox="1"/>
          <p:nvPr/>
        </p:nvSpPr>
        <p:spPr>
          <a:xfrm>
            <a:off x="6856890" y="1672679"/>
            <a:ext cx="2740463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3" panose="020B0503030403020204" pitchFamily="34" charset="0"/>
              </a:rPr>
              <a:t>Propose Rules to JCARR</a:t>
            </a:r>
          </a:p>
        </p:txBody>
      </p:sp>
      <p:grpSp>
        <p:nvGrpSpPr>
          <p:cNvPr id="66" name="Group 65">
            <a:extLst>
              <a:ext uri="{FF2B5EF4-FFF2-40B4-BE49-F238E27FC236}">
                <a16:creationId xmlns:a16="http://schemas.microsoft.com/office/drawing/2014/main" id="{3478C842-743B-B015-CAA2-55D3650813F0}"/>
              </a:ext>
            </a:extLst>
          </p:cNvPr>
          <p:cNvGrpSpPr/>
          <p:nvPr/>
        </p:nvGrpSpPr>
        <p:grpSpPr>
          <a:xfrm>
            <a:off x="1447939" y="3308085"/>
            <a:ext cx="3581261" cy="2235246"/>
            <a:chOff x="1624472" y="3299459"/>
            <a:chExt cx="3581261" cy="2235246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2ECA7F4-685C-A456-9760-FD1DE110E899}"/>
                </a:ext>
              </a:extLst>
            </p:cNvPr>
            <p:cNvSpPr txBox="1"/>
            <p:nvPr/>
          </p:nvSpPr>
          <p:spPr>
            <a:xfrm>
              <a:off x="2077355" y="4565210"/>
              <a:ext cx="3128378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9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ource Sans 3" panose="020B0503030403020204" pitchFamily="34" charset="0"/>
                </a:rPr>
                <a:t>Early Stakeholder Outreach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C24E701-5377-9BDF-A308-21ABF7F4D08E}"/>
                </a:ext>
              </a:extLst>
            </p:cNvPr>
            <p:cNvSpPr txBox="1"/>
            <p:nvPr/>
          </p:nvSpPr>
          <p:spPr>
            <a:xfrm>
              <a:off x="2110027" y="4888374"/>
              <a:ext cx="268097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ource Sans 3" panose="020B0503030403020204" pitchFamily="34" charset="0"/>
                </a:rPr>
                <a:t>1/30/2025 – 3/1/2025</a:t>
              </a:r>
            </a:p>
            <a:p>
              <a:pPr marL="285750" marR="0" lvl="0" indent="-28575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Char char="•"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Source Sans 3" panose="020B0503030403020204" pitchFamily="34" charset="0"/>
                </a:rPr>
                <a:t>What is Ohio’s intent?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02AB274-09C7-CC79-7970-D4D0D7FDC4A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078317" y="4899658"/>
              <a:ext cx="3035337" cy="18127"/>
            </a:xfrm>
            <a:prstGeom prst="line">
              <a:avLst/>
            </a:prstGeom>
            <a:ln w="19050">
              <a:solidFill>
                <a:srgbClr val="C1263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599C9DA-7926-A4FE-5F00-7A03C2A33102}"/>
                </a:ext>
              </a:extLst>
            </p:cNvPr>
            <p:cNvGrpSpPr/>
            <p:nvPr/>
          </p:nvGrpSpPr>
          <p:grpSpPr>
            <a:xfrm>
              <a:off x="1624472" y="3299459"/>
              <a:ext cx="914400" cy="1668779"/>
              <a:chOff x="3310890" y="4648200"/>
              <a:chExt cx="914400" cy="1668779"/>
            </a:xfrm>
          </p:grpSpPr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4B2A947C-68DD-06DF-D244-DE8F5A588F0D}"/>
                  </a:ext>
                </a:extLst>
              </p:cNvPr>
              <p:cNvSpPr/>
              <p:nvPr/>
            </p:nvSpPr>
            <p:spPr>
              <a:xfrm>
                <a:off x="3630930" y="4968240"/>
                <a:ext cx="274320" cy="274320"/>
              </a:xfrm>
              <a:prstGeom prst="ellipse">
                <a:avLst/>
              </a:prstGeom>
              <a:solidFill>
                <a:srgbClr val="C12637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ource Sans 3" panose="020B0503030403020204" pitchFamily="34" charset="0"/>
                </a:endParaRPr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1D635418-EB52-4C0E-A18E-D17FD9BCC05F}"/>
                  </a:ext>
                </a:extLst>
              </p:cNvPr>
              <p:cNvSpPr/>
              <p:nvPr/>
            </p:nvSpPr>
            <p:spPr>
              <a:xfrm>
                <a:off x="3539490" y="4876800"/>
                <a:ext cx="457200" cy="457200"/>
              </a:xfrm>
              <a:prstGeom prst="ellipse">
                <a:avLst/>
              </a:prstGeom>
              <a:noFill/>
              <a:ln>
                <a:solidFill>
                  <a:srgbClr val="C12637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ource Sans 3" panose="020B0503030403020204" pitchFamily="34" charset="0"/>
                </a:endParaRPr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69A79CE2-81A0-E0D7-597D-C4244763B4BD}"/>
                  </a:ext>
                </a:extLst>
              </p:cNvPr>
              <p:cNvSpPr/>
              <p:nvPr/>
            </p:nvSpPr>
            <p:spPr>
              <a:xfrm>
                <a:off x="3425190" y="4767620"/>
                <a:ext cx="685800" cy="685800"/>
              </a:xfrm>
              <a:prstGeom prst="ellipse">
                <a:avLst/>
              </a:prstGeom>
              <a:noFill/>
              <a:ln>
                <a:solidFill>
                  <a:srgbClr val="B0B3A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ource Sans 3" panose="020B0503030403020204" pitchFamily="34" charset="0"/>
                </a:endParaRPr>
              </a:p>
            </p:txBody>
          </p:sp>
          <p:sp>
            <p:nvSpPr>
              <p:cNvPr id="19" name="Arc 18">
                <a:extLst>
                  <a:ext uri="{FF2B5EF4-FFF2-40B4-BE49-F238E27FC236}">
                    <a16:creationId xmlns:a16="http://schemas.microsoft.com/office/drawing/2014/main" id="{F5373C4D-6B25-6511-A13F-791CC66A85BC}"/>
                  </a:ext>
                </a:extLst>
              </p:cNvPr>
              <p:cNvSpPr/>
              <p:nvPr/>
            </p:nvSpPr>
            <p:spPr>
              <a:xfrm rot="10800000">
                <a:off x="3310890" y="4648200"/>
                <a:ext cx="914400" cy="914400"/>
              </a:xfrm>
              <a:prstGeom prst="arc">
                <a:avLst/>
              </a:prstGeom>
              <a:noFill/>
              <a:ln>
                <a:solidFill>
                  <a:srgbClr val="B0B3A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ource Sans 3" panose="020B0503030403020204" pitchFamily="34" charset="0"/>
                </a:endParaRP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3881DF8D-7016-8F44-6D20-96D78F3FF5E8}"/>
                  </a:ext>
                </a:extLst>
              </p:cNvPr>
              <p:cNvCxnSpPr>
                <a:cxnSpLocks/>
                <a:stCxn id="17" idx="4"/>
              </p:cNvCxnSpPr>
              <p:nvPr/>
            </p:nvCxnSpPr>
            <p:spPr>
              <a:xfrm flipH="1">
                <a:off x="3768089" y="5333999"/>
                <a:ext cx="1" cy="914400"/>
              </a:xfrm>
              <a:prstGeom prst="line">
                <a:avLst/>
              </a:prstGeom>
              <a:noFill/>
              <a:ln>
                <a:solidFill>
                  <a:srgbClr val="C12637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7D26C976-1DBE-7ED1-E7B5-C58ED8DEB926}"/>
                  </a:ext>
                </a:extLst>
              </p:cNvPr>
              <p:cNvSpPr/>
              <p:nvPr/>
            </p:nvSpPr>
            <p:spPr>
              <a:xfrm>
                <a:off x="3699509" y="6179819"/>
                <a:ext cx="137160" cy="137160"/>
              </a:xfrm>
              <a:prstGeom prst="ellipse">
                <a:avLst/>
              </a:prstGeom>
              <a:solidFill>
                <a:srgbClr val="C12637"/>
              </a:solidFill>
              <a:ln>
                <a:solidFill>
                  <a:srgbClr val="C12637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ource Sans 3" panose="020B0503030403020204" pitchFamily="34" charset="0"/>
                </a:endParaRPr>
              </a:p>
            </p:txBody>
          </p:sp>
        </p:grp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A83EF75D-0177-E68E-4650-BFB09323C735}"/>
              </a:ext>
            </a:extLst>
          </p:cNvPr>
          <p:cNvGrpSpPr/>
          <p:nvPr/>
        </p:nvGrpSpPr>
        <p:grpSpPr>
          <a:xfrm>
            <a:off x="4807418" y="3307121"/>
            <a:ext cx="914400" cy="1674250"/>
            <a:chOff x="4807418" y="3307121"/>
            <a:chExt cx="914400" cy="1674250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DED0355D-EC24-634A-0861-96CE7DFE6C6B}"/>
                </a:ext>
              </a:extLst>
            </p:cNvPr>
            <p:cNvSpPr/>
            <p:nvPr/>
          </p:nvSpPr>
          <p:spPr>
            <a:xfrm rot="10800000" flipV="1">
              <a:off x="5127458" y="3627161"/>
              <a:ext cx="274320" cy="274320"/>
            </a:xfrm>
            <a:prstGeom prst="ellipse">
              <a:avLst/>
            </a:prstGeom>
            <a:solidFill>
              <a:srgbClr val="BBD36F"/>
            </a:solidFill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3" panose="020B0503030403020204" pitchFamily="34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0B5202F-6DC9-C495-5FC7-909435B3656C}"/>
                </a:ext>
              </a:extLst>
            </p:cNvPr>
            <p:cNvSpPr/>
            <p:nvPr/>
          </p:nvSpPr>
          <p:spPr>
            <a:xfrm rot="10800000" flipV="1">
              <a:off x="5026062" y="3536684"/>
              <a:ext cx="457200" cy="457200"/>
            </a:xfrm>
            <a:prstGeom prst="ellipse">
              <a:avLst/>
            </a:prstGeom>
            <a:noFill/>
            <a:ln>
              <a:solidFill>
                <a:srgbClr val="BBD36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3" panose="020B0503030403020204" pitchFamily="34" charset="0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86376439-F2AF-202F-DBF3-F935549BF398}"/>
                </a:ext>
              </a:extLst>
            </p:cNvPr>
            <p:cNvSpPr/>
            <p:nvPr/>
          </p:nvSpPr>
          <p:spPr>
            <a:xfrm rot="10800000" flipV="1">
              <a:off x="4921718" y="3426541"/>
              <a:ext cx="685800" cy="685800"/>
            </a:xfrm>
            <a:prstGeom prst="ellipse">
              <a:avLst/>
            </a:prstGeom>
            <a:noFill/>
            <a:ln>
              <a:solidFill>
                <a:srgbClr val="B0B3A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3" panose="020B0503030403020204" pitchFamily="34" charset="0"/>
              </a:endParaRPr>
            </a:p>
          </p:txBody>
        </p:sp>
        <p:sp>
          <p:nvSpPr>
            <p:cNvPr id="9" name="Arc 8">
              <a:extLst>
                <a:ext uri="{FF2B5EF4-FFF2-40B4-BE49-F238E27FC236}">
                  <a16:creationId xmlns:a16="http://schemas.microsoft.com/office/drawing/2014/main" id="{45C34219-2A27-1380-B4E3-025EA683A7B3}"/>
                </a:ext>
              </a:extLst>
            </p:cNvPr>
            <p:cNvSpPr/>
            <p:nvPr/>
          </p:nvSpPr>
          <p:spPr>
            <a:xfrm rot="5400000" flipV="1">
              <a:off x="4807418" y="3307121"/>
              <a:ext cx="914400" cy="914400"/>
            </a:xfrm>
            <a:prstGeom prst="arc">
              <a:avLst/>
            </a:prstGeom>
            <a:noFill/>
            <a:ln>
              <a:solidFill>
                <a:srgbClr val="B0B3A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3" panose="020B0503030403020204" pitchFamily="34" charset="0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397DB21-9053-8268-D935-3BC3062760A0}"/>
                </a:ext>
              </a:extLst>
            </p:cNvPr>
            <p:cNvCxnSpPr>
              <a:cxnSpLocks/>
              <a:stCxn id="7" idx="4"/>
            </p:cNvCxnSpPr>
            <p:nvPr/>
          </p:nvCxnSpPr>
          <p:spPr>
            <a:xfrm>
              <a:off x="5254662" y="3993884"/>
              <a:ext cx="0" cy="890255"/>
            </a:xfrm>
            <a:prstGeom prst="line">
              <a:avLst/>
            </a:prstGeom>
            <a:solidFill>
              <a:srgbClr val="00B050"/>
            </a:solidFill>
            <a:ln>
              <a:solidFill>
                <a:srgbClr val="BBD36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CB6D188D-6D3A-16CF-95C3-626BC1CE699B}"/>
                </a:ext>
              </a:extLst>
            </p:cNvPr>
            <p:cNvSpPr/>
            <p:nvPr/>
          </p:nvSpPr>
          <p:spPr>
            <a:xfrm rot="10800000" flipV="1">
              <a:off x="5196049" y="4844211"/>
              <a:ext cx="137160" cy="137160"/>
            </a:xfrm>
            <a:prstGeom prst="ellipse">
              <a:avLst/>
            </a:prstGeom>
            <a:solidFill>
              <a:srgbClr val="BBD36F"/>
            </a:solidFill>
            <a:ln>
              <a:solidFill>
                <a:srgbClr val="BBD36F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3" panose="020B0503030403020204" pitchFamily="34" charset="0"/>
              </a:endParaRPr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30F32D66-9C39-2076-B9F8-DED3A629BBC7}"/>
              </a:ext>
            </a:extLst>
          </p:cNvPr>
          <p:cNvSpPr txBox="1"/>
          <p:nvPr/>
        </p:nvSpPr>
        <p:spPr>
          <a:xfrm>
            <a:off x="0" y="4009408"/>
            <a:ext cx="1443315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3" panose="020B0503030403020204" pitchFamily="34" charset="0"/>
              </a:rPr>
              <a:t>Federal Rule Published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i="1" dirty="0">
                <a:solidFill>
                  <a:schemeClr val="bg1"/>
                </a:solidFill>
                <a:latin typeface="Source Sans 3" panose="020B0503030403020204" pitchFamily="34" charset="0"/>
              </a:rPr>
              <a:t>Oct. 31</a:t>
            </a:r>
            <a:r>
              <a:rPr kumimoji="0" lang="en-US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3" panose="020B0503030403020204" pitchFamily="34" charset="0"/>
              </a:rPr>
              <a:t>, 2024</a:t>
            </a:r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id="{2DCEE85D-51EA-AEB8-5FE1-F0581174953E}"/>
              </a:ext>
            </a:extLst>
          </p:cNvPr>
          <p:cNvSpPr/>
          <p:nvPr/>
        </p:nvSpPr>
        <p:spPr>
          <a:xfrm>
            <a:off x="70787" y="3388068"/>
            <a:ext cx="706531" cy="639047"/>
          </a:xfrm>
          <a:prstGeom prst="star5">
            <a:avLst/>
          </a:prstGeom>
          <a:solidFill>
            <a:srgbClr val="EBA70E"/>
          </a:solidFill>
          <a:ln>
            <a:solidFill>
              <a:srgbClr val="EBA70E"/>
            </a:solidFill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i="0" u="none" strike="noStrike" kern="1200" normalizeH="0" baseline="0" noProof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LnTx/>
              <a:uFillTx/>
              <a:latin typeface="Source Sans 3" panose="020B0503030403020204" pitchFamily="34" charset="0"/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5F0A5DA5-150C-B3FF-8EC2-DA94C6CC9165}"/>
              </a:ext>
            </a:extLst>
          </p:cNvPr>
          <p:cNvGrpSpPr/>
          <p:nvPr/>
        </p:nvGrpSpPr>
        <p:grpSpPr>
          <a:xfrm>
            <a:off x="10427655" y="3298772"/>
            <a:ext cx="914400" cy="1586775"/>
            <a:chOff x="10427655" y="3298772"/>
            <a:chExt cx="914400" cy="1586775"/>
          </a:xfrm>
        </p:grpSpPr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7716080-A54D-7F90-B150-04212426D2A3}"/>
                </a:ext>
              </a:extLst>
            </p:cNvPr>
            <p:cNvSpPr/>
            <p:nvPr/>
          </p:nvSpPr>
          <p:spPr>
            <a:xfrm rot="10800000" flipV="1">
              <a:off x="10747695" y="3618812"/>
              <a:ext cx="274320" cy="274320"/>
            </a:xfrm>
            <a:prstGeom prst="ellipse">
              <a:avLst/>
            </a:prstGeom>
            <a:solidFill>
              <a:srgbClr val="729364"/>
            </a:solidFill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3" panose="020B0503030403020204" pitchFamily="34" charset="0"/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629C45AE-DF77-C24A-16C3-C7E09365D7E8}"/>
                </a:ext>
              </a:extLst>
            </p:cNvPr>
            <p:cNvSpPr/>
            <p:nvPr/>
          </p:nvSpPr>
          <p:spPr>
            <a:xfrm rot="10800000" flipV="1">
              <a:off x="10656255" y="3527372"/>
              <a:ext cx="457200" cy="457200"/>
            </a:xfrm>
            <a:prstGeom prst="ellipse">
              <a:avLst/>
            </a:prstGeom>
            <a:noFill/>
            <a:ln>
              <a:solidFill>
                <a:srgbClr val="729364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3" panose="020B0503030403020204" pitchFamily="34" charset="0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EA61CED8-A794-1191-2A0A-2C856E3FD991}"/>
                </a:ext>
              </a:extLst>
            </p:cNvPr>
            <p:cNvSpPr/>
            <p:nvPr/>
          </p:nvSpPr>
          <p:spPr>
            <a:xfrm rot="10800000" flipV="1">
              <a:off x="10541955" y="3418192"/>
              <a:ext cx="685800" cy="685800"/>
            </a:xfrm>
            <a:prstGeom prst="ellipse">
              <a:avLst/>
            </a:prstGeom>
            <a:noFill/>
            <a:ln>
              <a:solidFill>
                <a:srgbClr val="B0B3A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3" panose="020B0503030403020204" pitchFamily="34" charset="0"/>
              </a:endParaRPr>
            </a:p>
          </p:txBody>
        </p:sp>
        <p:sp>
          <p:nvSpPr>
            <p:cNvPr id="40" name="Arc 39">
              <a:extLst>
                <a:ext uri="{FF2B5EF4-FFF2-40B4-BE49-F238E27FC236}">
                  <a16:creationId xmlns:a16="http://schemas.microsoft.com/office/drawing/2014/main" id="{4C8DAFE9-4740-F028-E242-D6D6DB567E05}"/>
                </a:ext>
              </a:extLst>
            </p:cNvPr>
            <p:cNvSpPr/>
            <p:nvPr/>
          </p:nvSpPr>
          <p:spPr>
            <a:xfrm rot="5400000" flipV="1">
              <a:off x="10427655" y="3298772"/>
              <a:ext cx="914400" cy="914400"/>
            </a:xfrm>
            <a:prstGeom prst="arc">
              <a:avLst/>
            </a:prstGeom>
            <a:noFill/>
            <a:ln>
              <a:solidFill>
                <a:srgbClr val="B0B3AF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3" panose="020B0503030403020204" pitchFamily="34" charset="0"/>
              </a:endParaRPr>
            </a:p>
          </p:txBody>
        </p: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7F656983-9F29-2216-1A36-39ED1C7D394E}"/>
                </a:ext>
              </a:extLst>
            </p:cNvPr>
            <p:cNvCxnSpPr>
              <a:cxnSpLocks/>
              <a:stCxn id="29" idx="4"/>
            </p:cNvCxnSpPr>
            <p:nvPr/>
          </p:nvCxnSpPr>
          <p:spPr>
            <a:xfrm>
              <a:off x="10884855" y="3984572"/>
              <a:ext cx="0" cy="771248"/>
            </a:xfrm>
            <a:prstGeom prst="line">
              <a:avLst/>
            </a:prstGeom>
            <a:ln>
              <a:solidFill>
                <a:srgbClr val="729364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BD15B5FA-6F49-7256-38DB-C5C4DBB149F5}"/>
                </a:ext>
              </a:extLst>
            </p:cNvPr>
            <p:cNvSpPr/>
            <p:nvPr/>
          </p:nvSpPr>
          <p:spPr>
            <a:xfrm rot="10800000" flipV="1">
              <a:off x="10816276" y="4748387"/>
              <a:ext cx="137160" cy="137160"/>
            </a:xfrm>
            <a:prstGeom prst="ellipse">
              <a:avLst/>
            </a:prstGeom>
            <a:solidFill>
              <a:srgbClr val="729364"/>
            </a:solidFill>
            <a:ln>
              <a:solidFill>
                <a:srgbClr val="729364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3" panose="020B0503030403020204" pitchFamily="34" charset="0"/>
              </a:endParaRP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59814285-931C-AFF3-48EF-48B2F4D838B0}"/>
              </a:ext>
            </a:extLst>
          </p:cNvPr>
          <p:cNvSpPr txBox="1"/>
          <p:nvPr/>
        </p:nvSpPr>
        <p:spPr>
          <a:xfrm>
            <a:off x="8989575" y="4876800"/>
            <a:ext cx="29273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3" panose="020B0503030403020204" pitchFamily="34" charset="0"/>
              </a:rPr>
              <a:t>Added to OAC - goal sometime in 2026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9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3" panose="020B0503030403020204" pitchFamily="34" charset="0"/>
              </a:rPr>
              <a:t>Effective date established - 2027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0F202D49-AA6F-F3DB-EAE0-D800608B338B}"/>
              </a:ext>
            </a:extLst>
          </p:cNvPr>
          <p:cNvSpPr txBox="1"/>
          <p:nvPr/>
        </p:nvSpPr>
        <p:spPr>
          <a:xfrm>
            <a:off x="9535348" y="4473193"/>
            <a:ext cx="1352720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9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3" panose="020B0503030403020204" pitchFamily="34" charset="0"/>
              </a:rPr>
              <a:t>Final Rules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F807DD0-796C-230C-A9AC-8A71D4FF8198}"/>
              </a:ext>
            </a:extLst>
          </p:cNvPr>
          <p:cNvCxnSpPr>
            <a:cxnSpLocks/>
          </p:cNvCxnSpPr>
          <p:nvPr/>
        </p:nvCxnSpPr>
        <p:spPr>
          <a:xfrm>
            <a:off x="9547733" y="4821557"/>
            <a:ext cx="1280160" cy="0"/>
          </a:xfrm>
          <a:prstGeom prst="line">
            <a:avLst/>
          </a:prstGeom>
          <a:ln w="19050">
            <a:solidFill>
              <a:srgbClr val="7293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Picture 51" descr="Race Flag with solid fill">
            <a:extLst>
              <a:ext uri="{FF2B5EF4-FFF2-40B4-BE49-F238E27FC236}">
                <a16:creationId xmlns:a16="http://schemas.microsoft.com/office/drawing/2014/main" id="{A1D6B02C-9D79-4E48-C912-CB01DB83BF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1342055" y="3397665"/>
            <a:ext cx="719390" cy="719390"/>
          </a:xfrm>
          <a:prstGeom prst="rect">
            <a:avLst/>
          </a:prstGeom>
        </p:spPr>
      </p:pic>
      <p:sp>
        <p:nvSpPr>
          <p:cNvPr id="54" name="TextBox 53">
            <a:extLst>
              <a:ext uri="{FF2B5EF4-FFF2-40B4-BE49-F238E27FC236}">
                <a16:creationId xmlns:a16="http://schemas.microsoft.com/office/drawing/2014/main" id="{46A84A93-2757-657B-8801-B699D6EAE8D4}"/>
              </a:ext>
            </a:extLst>
          </p:cNvPr>
          <p:cNvSpPr txBox="1"/>
          <p:nvPr/>
        </p:nvSpPr>
        <p:spPr>
          <a:xfrm>
            <a:off x="10816276" y="2348477"/>
            <a:ext cx="13757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3" panose="020B0503030403020204" pitchFamily="34" charset="0"/>
              </a:rPr>
              <a:t>State Rule is Effective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Source Sans 3" panose="020B0503030403020204" pitchFamily="34" charset="0"/>
              </a:rPr>
              <a:t>Nov. 1, 2027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90AC1FDF-800B-7A2A-4A03-E2BCDF35DF17}"/>
              </a:ext>
            </a:extLst>
          </p:cNvPr>
          <p:cNvGrpSpPr/>
          <p:nvPr/>
        </p:nvGrpSpPr>
        <p:grpSpPr>
          <a:xfrm rot="10800000">
            <a:off x="2485448" y="1946641"/>
            <a:ext cx="914400" cy="2270358"/>
            <a:chOff x="3310890" y="4648200"/>
            <a:chExt cx="914400" cy="2270358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C98C293A-8099-6685-2E41-14008481254F}"/>
                </a:ext>
              </a:extLst>
            </p:cNvPr>
            <p:cNvSpPr/>
            <p:nvPr/>
          </p:nvSpPr>
          <p:spPr>
            <a:xfrm>
              <a:off x="3630930" y="4968240"/>
              <a:ext cx="274320" cy="274320"/>
            </a:xfrm>
            <a:prstGeom prst="ellipse">
              <a:avLst/>
            </a:prstGeom>
            <a:solidFill>
              <a:srgbClr val="EBA70E"/>
            </a:solidFill>
            <a:ln>
              <a:solidFill>
                <a:schemeClr val="bg1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3" panose="020B0503030403020204" pitchFamily="34" charset="0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08898261-0A2E-30C9-683D-9193420C328D}"/>
                </a:ext>
              </a:extLst>
            </p:cNvPr>
            <p:cNvSpPr/>
            <p:nvPr/>
          </p:nvSpPr>
          <p:spPr>
            <a:xfrm>
              <a:off x="3539490" y="4876800"/>
              <a:ext cx="457200" cy="457200"/>
            </a:xfrm>
            <a:prstGeom prst="ellipse">
              <a:avLst/>
            </a:prstGeom>
            <a:noFill/>
            <a:ln>
              <a:solidFill>
                <a:srgbClr val="EBA70E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3" panose="020B0503030403020204" pitchFamily="34" charset="0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DC84BA20-2690-BF3F-1DEA-08C1B38A3F85}"/>
                </a:ext>
              </a:extLst>
            </p:cNvPr>
            <p:cNvSpPr/>
            <p:nvPr/>
          </p:nvSpPr>
          <p:spPr>
            <a:xfrm>
              <a:off x="3425190" y="4767620"/>
              <a:ext cx="685800" cy="685800"/>
            </a:xfrm>
            <a:prstGeom prst="ellipse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3" panose="020B0503030403020204" pitchFamily="34" charset="0"/>
              </a:endParaRPr>
            </a:p>
          </p:txBody>
        </p:sp>
        <p:sp>
          <p:nvSpPr>
            <p:cNvPr id="56" name="Arc 55">
              <a:extLst>
                <a:ext uri="{FF2B5EF4-FFF2-40B4-BE49-F238E27FC236}">
                  <a16:creationId xmlns:a16="http://schemas.microsoft.com/office/drawing/2014/main" id="{5E0B0A0F-B048-6DF0-F4A2-8C6AA79B57EB}"/>
                </a:ext>
              </a:extLst>
            </p:cNvPr>
            <p:cNvSpPr/>
            <p:nvPr/>
          </p:nvSpPr>
          <p:spPr>
            <a:xfrm rot="5400000">
              <a:off x="3310890" y="4648200"/>
              <a:ext cx="914400" cy="914400"/>
            </a:xfrm>
            <a:prstGeom prst="arc">
              <a:avLst/>
            </a:prstGeom>
            <a:no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3" panose="020B0503030403020204" pitchFamily="34" charset="0"/>
              </a:endParaRPr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4FE8450A-DA01-5FC5-1994-A962D76413E0}"/>
                </a:ext>
              </a:extLst>
            </p:cNvPr>
            <p:cNvCxnSpPr>
              <a:cxnSpLocks/>
              <a:stCxn id="53" idx="4"/>
            </p:cNvCxnSpPr>
            <p:nvPr/>
          </p:nvCxnSpPr>
          <p:spPr>
            <a:xfrm flipH="1">
              <a:off x="3768089" y="5333999"/>
              <a:ext cx="1" cy="1463040"/>
            </a:xfrm>
            <a:prstGeom prst="line">
              <a:avLst/>
            </a:prstGeom>
            <a:ln>
              <a:solidFill>
                <a:srgbClr val="EBA70E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32C6E5B1-94B9-BE88-4287-3114FCD7D72E}"/>
                </a:ext>
              </a:extLst>
            </p:cNvPr>
            <p:cNvSpPr/>
            <p:nvPr/>
          </p:nvSpPr>
          <p:spPr>
            <a:xfrm>
              <a:off x="3699509" y="6781398"/>
              <a:ext cx="137160" cy="137160"/>
            </a:xfrm>
            <a:prstGeom prst="ellipse">
              <a:avLst/>
            </a:prstGeom>
            <a:solidFill>
              <a:srgbClr val="EBA70E"/>
            </a:solidFill>
            <a:ln>
              <a:solidFill>
                <a:srgbClr val="EBA70E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3" panose="020B0503030403020204" pitchFamily="34" charset="0"/>
              </a:endParaRPr>
            </a:p>
          </p:txBody>
        </p:sp>
      </p:grp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C652900-6E9F-F2E1-59F1-A6D2FD389ECA}"/>
              </a:ext>
            </a:extLst>
          </p:cNvPr>
          <p:cNvCxnSpPr>
            <a:cxnSpLocks/>
          </p:cNvCxnSpPr>
          <p:nvPr/>
        </p:nvCxnSpPr>
        <p:spPr>
          <a:xfrm>
            <a:off x="2983546" y="2021321"/>
            <a:ext cx="1566682" cy="0"/>
          </a:xfrm>
          <a:prstGeom prst="line">
            <a:avLst/>
          </a:prstGeom>
          <a:ln w="19050">
            <a:solidFill>
              <a:srgbClr val="EBA70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EEFE96ED-CEC6-910E-5E8C-256D63A6EE17}"/>
              </a:ext>
            </a:extLst>
          </p:cNvPr>
          <p:cNvGrpSpPr/>
          <p:nvPr/>
        </p:nvGrpSpPr>
        <p:grpSpPr>
          <a:xfrm>
            <a:off x="6400855" y="1932144"/>
            <a:ext cx="914400" cy="2281028"/>
            <a:chOff x="6497107" y="1932144"/>
            <a:chExt cx="914400" cy="2281028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7A873BB5-834E-98F2-B203-65EF5DA27633}"/>
                </a:ext>
              </a:extLst>
            </p:cNvPr>
            <p:cNvGrpSpPr/>
            <p:nvPr/>
          </p:nvGrpSpPr>
          <p:grpSpPr>
            <a:xfrm flipV="1">
              <a:off x="6497107" y="2018033"/>
              <a:ext cx="914400" cy="2195139"/>
              <a:chOff x="3310890" y="4648200"/>
              <a:chExt cx="914400" cy="2195139"/>
            </a:xfrm>
          </p:grpSpPr>
          <p:sp>
            <p:nvSpPr>
              <p:cNvPr id="26" name="Arc 25">
                <a:extLst>
                  <a:ext uri="{FF2B5EF4-FFF2-40B4-BE49-F238E27FC236}">
                    <a16:creationId xmlns:a16="http://schemas.microsoft.com/office/drawing/2014/main" id="{A1626E2D-D6CB-0C88-F596-4ECB91BC8894}"/>
                  </a:ext>
                </a:extLst>
              </p:cNvPr>
              <p:cNvSpPr/>
              <p:nvPr/>
            </p:nvSpPr>
            <p:spPr>
              <a:xfrm rot="10800000">
                <a:off x="3310890" y="4648200"/>
                <a:ext cx="914400" cy="914400"/>
              </a:xfrm>
              <a:prstGeom prst="arc">
                <a:avLst/>
              </a:prstGeom>
              <a:noFill/>
              <a:ln>
                <a:solidFill>
                  <a:srgbClr val="B0B3A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ource Sans 3" panose="020B0503030403020204" pitchFamily="34" charset="0"/>
                </a:endParaRPr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962ED429-7678-E190-D50D-65607C6CF15C}"/>
                  </a:ext>
                </a:extLst>
              </p:cNvPr>
              <p:cNvCxnSpPr>
                <a:cxnSpLocks/>
                <a:stCxn id="24" idx="4"/>
              </p:cNvCxnSpPr>
              <p:nvPr/>
            </p:nvCxnSpPr>
            <p:spPr>
              <a:xfrm flipH="1">
                <a:off x="3768088" y="5334000"/>
                <a:ext cx="2" cy="1509339"/>
              </a:xfrm>
              <a:prstGeom prst="line">
                <a:avLst/>
              </a:prstGeom>
              <a:ln>
                <a:solidFill>
                  <a:srgbClr val="69C2C6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00FF0958-D771-0E41-CF92-AD87AFC84409}"/>
                  </a:ext>
                </a:extLst>
              </p:cNvPr>
              <p:cNvSpPr/>
              <p:nvPr/>
            </p:nvSpPr>
            <p:spPr>
              <a:xfrm>
                <a:off x="3630930" y="4968240"/>
                <a:ext cx="274320" cy="274320"/>
              </a:xfrm>
              <a:prstGeom prst="ellipse">
                <a:avLst/>
              </a:prstGeom>
              <a:solidFill>
                <a:srgbClr val="69C2C6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4">
                  <a:shade val="15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ource Sans 3" panose="020B0503030403020204" pitchFamily="34" charset="0"/>
                </a:endParaRPr>
              </a:p>
            </p:txBody>
          </p:sp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id="{10D2714F-405A-FC2D-D94E-DA3F72D47791}"/>
                  </a:ext>
                </a:extLst>
              </p:cNvPr>
              <p:cNvSpPr/>
              <p:nvPr/>
            </p:nvSpPr>
            <p:spPr>
              <a:xfrm>
                <a:off x="3539490" y="4876800"/>
                <a:ext cx="457200" cy="457200"/>
              </a:xfrm>
              <a:prstGeom prst="ellipse">
                <a:avLst/>
              </a:prstGeom>
              <a:noFill/>
              <a:ln>
                <a:solidFill>
                  <a:srgbClr val="69C2C6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Source Sans 3" panose="020B0503030403020204" pitchFamily="34" charset="0"/>
                </a:endParaRPr>
              </a:p>
            </p:txBody>
          </p:sp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984571D1-81CD-EB6A-C484-DA5C66AB7312}"/>
                  </a:ext>
                </a:extLst>
              </p:cNvPr>
              <p:cNvSpPr/>
              <p:nvPr/>
            </p:nvSpPr>
            <p:spPr>
              <a:xfrm>
                <a:off x="3425190" y="4767620"/>
                <a:ext cx="685800" cy="685800"/>
              </a:xfrm>
              <a:prstGeom prst="ellipse">
                <a:avLst/>
              </a:prstGeom>
              <a:noFill/>
              <a:ln>
                <a:solidFill>
                  <a:srgbClr val="B0B3A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Source Sans 3" panose="020B0503030403020204" pitchFamily="34" charset="0"/>
                </a:endParaRPr>
              </a:p>
            </p:txBody>
          </p:sp>
        </p:grp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95E88190-4017-8669-1C68-CB6BE14F66F1}"/>
                </a:ext>
              </a:extLst>
            </p:cNvPr>
            <p:cNvSpPr/>
            <p:nvPr/>
          </p:nvSpPr>
          <p:spPr>
            <a:xfrm rot="10800000">
              <a:off x="6878799" y="1932144"/>
              <a:ext cx="137160" cy="137160"/>
            </a:xfrm>
            <a:prstGeom prst="ellipse">
              <a:avLst/>
            </a:prstGeom>
            <a:solidFill>
              <a:srgbClr val="69C2C6"/>
            </a:solidFill>
            <a:ln>
              <a:solidFill>
                <a:srgbClr val="69C2C6"/>
              </a:solidFill>
            </a:ln>
          </p:spPr>
          <p:style>
            <a:lnRef idx="2">
              <a:schemeClr val="accent6">
                <a:shade val="15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ource Sans 3" panose="020B0503030403020204" pitchFamily="34" charset="0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11297660-C2D4-592E-78CE-E451F6EB3E75}"/>
              </a:ext>
            </a:extLst>
          </p:cNvPr>
          <p:cNvSpPr txBox="1"/>
          <p:nvPr/>
        </p:nvSpPr>
        <p:spPr>
          <a:xfrm>
            <a:off x="-8737" y="6466224"/>
            <a:ext cx="849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Source Sans 3" panose="020B0503030403020204" pitchFamily="34" charset="0"/>
              </a:rPr>
              <a:t>*LCRI is currently on a 60-day abeyance which may delay or change Ohio’s rule making</a:t>
            </a:r>
          </a:p>
        </p:txBody>
      </p:sp>
    </p:spTree>
    <p:extLst>
      <p:ext uri="{BB962C8B-B14F-4D97-AF65-F5344CB8AC3E}">
        <p14:creationId xmlns:p14="http://schemas.microsoft.com/office/powerpoint/2010/main" val="1707263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54C35-CF8C-ACA8-ABB4-314EF0F1C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LCRI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AA2E7-3DD2-B17D-BAB7-E3C500170E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Baseline Inventory</a:t>
            </a:r>
          </a:p>
          <a:p>
            <a:r>
              <a:rPr lang="en-US" dirty="0">
                <a:solidFill>
                  <a:schemeClr val="bg1"/>
                </a:solidFill>
              </a:rPr>
              <a:t>Mandatory Service Line Replacements</a:t>
            </a:r>
          </a:p>
          <a:p>
            <a:r>
              <a:rPr lang="en-US" dirty="0">
                <a:solidFill>
                  <a:schemeClr val="bg1"/>
                </a:solidFill>
              </a:rPr>
              <a:t>Validation of Non-Lead Service Lines</a:t>
            </a:r>
          </a:p>
          <a:p>
            <a:r>
              <a:rPr lang="en-US" dirty="0">
                <a:solidFill>
                  <a:schemeClr val="bg1"/>
                </a:solidFill>
              </a:rPr>
              <a:t>Monitoring Changes</a:t>
            </a:r>
          </a:p>
          <a:p>
            <a:r>
              <a:rPr lang="en-US" dirty="0">
                <a:solidFill>
                  <a:schemeClr val="bg1"/>
                </a:solidFill>
              </a:rPr>
              <a:t>School and Childcare Sampling </a:t>
            </a:r>
          </a:p>
          <a:p>
            <a:r>
              <a:rPr lang="en-US" dirty="0">
                <a:solidFill>
                  <a:schemeClr val="bg1"/>
                </a:solidFill>
              </a:rPr>
              <a:t>New Reporting Requirements</a:t>
            </a:r>
          </a:p>
        </p:txBody>
      </p:sp>
    </p:spTree>
    <p:extLst>
      <p:ext uri="{BB962C8B-B14F-4D97-AF65-F5344CB8AC3E}">
        <p14:creationId xmlns:p14="http://schemas.microsoft.com/office/powerpoint/2010/main" val="38492258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_no_border">
  <a:themeElements>
    <a:clrScheme name="Ohio EPA">
      <a:dk1>
        <a:sysClr val="windowText" lastClr="000000"/>
      </a:dk1>
      <a:lt1>
        <a:srgbClr val="FFFFFF"/>
      </a:lt1>
      <a:dk2>
        <a:srgbClr val="B0B3AF"/>
      </a:dk2>
      <a:lt2>
        <a:srgbClr val="F0F0F0"/>
      </a:lt2>
      <a:accent1>
        <a:srgbClr val="C12637"/>
      </a:accent1>
      <a:accent2>
        <a:srgbClr val="0E3F75"/>
      </a:accent2>
      <a:accent3>
        <a:srgbClr val="000000"/>
      </a:accent3>
      <a:accent4>
        <a:srgbClr val="0098D3"/>
      </a:accent4>
      <a:accent5>
        <a:srgbClr val="729364"/>
      </a:accent5>
      <a:accent6>
        <a:srgbClr val="EBA70E"/>
      </a:accent6>
      <a:hlink>
        <a:srgbClr val="C12637"/>
      </a:hlink>
      <a:folHlink>
        <a:srgbClr val="C1263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ake Erie Group Presentation_5-8-2025" id="{750F4304-E84A-4696-B95D-F53B80FAF78D}" vid="{1BD9CE47-51A8-4F1F-A60D-492B773D7B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6a0b0f5-ab3f-4382-8730-459fb424e421" xsi:nil="true"/>
    <lcf76f155ced4ddcb4097134ff3c332f xmlns="26f1519c-0a18-4175-bd8e-760b6597752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73DE4EA8FF5104F8456752DB619673A" ma:contentTypeVersion="17" ma:contentTypeDescription="Create a new document." ma:contentTypeScope="" ma:versionID="00e2b7ee5ceb9369b66fc63ee7d5002a">
  <xsd:schema xmlns:xsd="http://www.w3.org/2001/XMLSchema" xmlns:xs="http://www.w3.org/2001/XMLSchema" xmlns:p="http://schemas.microsoft.com/office/2006/metadata/properties" xmlns:ns2="26f1519c-0a18-4175-bd8e-760b6597752e" xmlns:ns3="def454d3-7361-4a53-bd39-35a8c96a39c0" xmlns:ns4="06a0b0f5-ab3f-4382-8730-459fb424e421" targetNamespace="http://schemas.microsoft.com/office/2006/metadata/properties" ma:root="true" ma:fieldsID="633947d810b55d6713dfb830baff5a91" ns2:_="" ns3:_="" ns4:_="">
    <xsd:import namespace="26f1519c-0a18-4175-bd8e-760b6597752e"/>
    <xsd:import namespace="def454d3-7361-4a53-bd39-35a8c96a39c0"/>
    <xsd:import namespace="06a0b0f5-ab3f-4382-8730-459fb424e42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4:TaxCatchAll" minOccurs="0"/>
                <xsd:element ref="ns2:MediaServiceLocation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f1519c-0a18-4175-bd8e-760b659775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234c9c0-dc82-4bd3-8448-fd5c6ce0fb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ef454d3-7361-4a53-bd39-35a8c96a39c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a0b0f5-ab3f-4382-8730-459fb424e421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ede59386-1307-48c8-a6c7-6e889bcbc0bb}" ma:internalName="TaxCatchAll" ma:showField="CatchAllData" ma:web="def454d3-7361-4a53-bd39-35a8c96a39c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B120C5-DCF9-46CF-9E67-F24E211F1BE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0AA453-FE18-4D78-A23F-FEFE49590FD0}">
  <ds:schemaRefs>
    <ds:schemaRef ds:uri="http://purl.org/dc/dcmitype/"/>
    <ds:schemaRef ds:uri="http://purl.org/dc/elements/1.1/"/>
    <ds:schemaRef ds:uri="http://schemas.microsoft.com/office/2006/metadata/properties"/>
    <ds:schemaRef ds:uri="06a0b0f5-ab3f-4382-8730-459fb424e421"/>
    <ds:schemaRef ds:uri="http://schemas.microsoft.com/office/2006/documentManagement/types"/>
    <ds:schemaRef ds:uri="def454d3-7361-4a53-bd39-35a8c96a39c0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26f1519c-0a18-4175-bd8e-760b6597752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6BD40F7-CB81-467B-9821-DA1DD32D11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f1519c-0a18-4175-bd8e-760b6597752e"/>
    <ds:schemaRef ds:uri="def454d3-7361-4a53-bd39-35a8c96a39c0"/>
    <ds:schemaRef ds:uri="06a0b0f5-ab3f-4382-8730-459fb424e4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Lake Erie Group Presentation_5-8-2025</Template>
  <TotalTime>722</TotalTime>
  <Words>1558</Words>
  <Application>Microsoft Office PowerPoint</Application>
  <PresentationFormat>Widescreen</PresentationFormat>
  <Paragraphs>240</Paragraphs>
  <Slides>17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Aptos</vt:lpstr>
      <vt:lpstr>Arial</vt:lpstr>
      <vt:lpstr>Calibri</vt:lpstr>
      <vt:lpstr>Source Sans 3</vt:lpstr>
      <vt:lpstr>Source Sans Pro</vt:lpstr>
      <vt:lpstr>Wingdings</vt:lpstr>
      <vt:lpstr>Standard_no_border</vt:lpstr>
      <vt:lpstr>Lead and Copper Update</vt:lpstr>
      <vt:lpstr>Agenda</vt:lpstr>
      <vt:lpstr>Initial Inventory Data</vt:lpstr>
      <vt:lpstr>From Now Until 2027 Baseline Inventory</vt:lpstr>
      <vt:lpstr>Technical Assistance for Service Line Identification</vt:lpstr>
      <vt:lpstr>Get the Lead Out Ohio</vt:lpstr>
      <vt:lpstr>U.S. EPA - Get the Lead Out Initiative</vt:lpstr>
      <vt:lpstr>State Rules Process</vt:lpstr>
      <vt:lpstr>Final LCRI</vt:lpstr>
      <vt:lpstr>Baseline Inventory</vt:lpstr>
      <vt:lpstr>Mandatory Service Line Replacements</vt:lpstr>
      <vt:lpstr>Validation of Non-Lead Service Lines</vt:lpstr>
      <vt:lpstr> SMP Tiering Change</vt:lpstr>
      <vt:lpstr>AL and Sample Monitoring Changes</vt:lpstr>
      <vt:lpstr>School and Childcare Sampling</vt:lpstr>
      <vt:lpstr>School and Childcare Sampling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Anderson, Zachary</dc:creator>
  <cp:lastModifiedBy>Anderson, Zachary</cp:lastModifiedBy>
  <cp:revision>3</cp:revision>
  <dcterms:created xsi:type="dcterms:W3CDTF">2025-04-18T16:50:17Z</dcterms:created>
  <dcterms:modified xsi:type="dcterms:W3CDTF">2025-05-08T13:06:00Z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0x010100473DE4EA8FF5104F8456752DB619673A</vt:lpwstr>
  </property>
  <property fmtid="{D5CDD505-2E9C-101B-9397-08002B2CF9AE}" pid="3" name="MediaServiceImageTags">
    <vt:lpwstr/>
  </property>
</Properties>
</file>